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Josefin Slab"/>
      <p:regular r:id="rId24"/>
      <p:bold r:id="rId25"/>
      <p:italic r:id="rId26"/>
      <p:boldItalic r:id="rId27"/>
    </p:embeddedFont>
    <p:embeddedFont>
      <p:font typeface="Fira Sans Extra Condensed Medium"/>
      <p:regular r:id="rId28"/>
      <p:bold r:id="rId29"/>
      <p:italic r:id="rId30"/>
      <p:boldItalic r:id="rId31"/>
    </p:embeddedFont>
    <p:embeddedFont>
      <p:font typeface="Chelsea Market"/>
      <p:regular r:id="rId32"/>
    </p:embeddedFont>
    <p:embeddedFont>
      <p:font typeface="Fira Sans Extra Condense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JosefinSlab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JosefinSlab-italic.fntdata"/><Relationship Id="rId25" Type="http://schemas.openxmlformats.org/officeDocument/2006/relationships/font" Target="fonts/JosefinSlab-bold.fntdata"/><Relationship Id="rId28" Type="http://schemas.openxmlformats.org/officeDocument/2006/relationships/font" Target="fonts/FiraSansExtraCondensedMedium-regular.fntdata"/><Relationship Id="rId27" Type="http://schemas.openxmlformats.org/officeDocument/2006/relationships/font" Target="fonts/JosefinSlab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ExtraCondense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Medium-boldItalic.fntdata"/><Relationship Id="rId30" Type="http://schemas.openxmlformats.org/officeDocument/2006/relationships/font" Target="fonts/FiraSansExtraCondensedMedium-italic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-regular.fntdata"/><Relationship Id="rId10" Type="http://schemas.openxmlformats.org/officeDocument/2006/relationships/slide" Target="slides/slide6.xml"/><Relationship Id="rId32" Type="http://schemas.openxmlformats.org/officeDocument/2006/relationships/font" Target="fonts/ChelseaMarket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-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FiraSansExtraCondensed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b746f3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b746f3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4dda1946d_6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4dda1946d_6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Jack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4dda1946d_4_2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4dda1946d_4_2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Arielle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f1c081951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f1c081951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Jack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1c081951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f1c081951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a9e161f1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a9e161f1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a9e161f12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a9e161f12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Brian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f1c081951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f1c081951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Brian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7a9e161f1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7a9e161f1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Jess</a:t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b746f359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b746f35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Jess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f1c081951_2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f1c081951_2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Jack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dda1946d_4_2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dda1946d_4_2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Jess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Jess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Jess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f1c081951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f1c081951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Arielle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dda1946d_4_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4dda1946d_4_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Arielle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4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4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Arielle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OPENING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2713350" y="408925"/>
            <a:ext cx="48060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431950" y="2391099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EXT 2">
  <p:cSld name="CUSTOM_1_1_1_1_1_1_1_1_1_1">
    <p:bg>
      <p:bgPr>
        <a:noFill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ctrTitle"/>
          </p:nvPr>
        </p:nvSpPr>
        <p:spPr>
          <a:xfrm flipH="1">
            <a:off x="1767300" y="828500"/>
            <a:ext cx="5609400" cy="348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0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ctrTitle"/>
          </p:nvPr>
        </p:nvSpPr>
        <p:spPr>
          <a:xfrm flipH="1">
            <a:off x="1149300" y="2822375"/>
            <a:ext cx="211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" type="subTitle"/>
          </p:nvPr>
        </p:nvSpPr>
        <p:spPr>
          <a:xfrm flipH="1">
            <a:off x="1248750" y="3355775"/>
            <a:ext cx="1917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2" type="title"/>
          </p:nvPr>
        </p:nvSpPr>
        <p:spPr>
          <a:xfrm>
            <a:off x="720000" y="556765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3" type="ctrTitle"/>
          </p:nvPr>
        </p:nvSpPr>
        <p:spPr>
          <a:xfrm flipH="1">
            <a:off x="1149300" y="1513300"/>
            <a:ext cx="211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4" type="subTitle"/>
          </p:nvPr>
        </p:nvSpPr>
        <p:spPr>
          <a:xfrm flipH="1">
            <a:off x="1248750" y="2046700"/>
            <a:ext cx="1917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292712" y="1504625"/>
            <a:ext cx="2408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496775" y="1930025"/>
            <a:ext cx="200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2" type="title"/>
          </p:nvPr>
        </p:nvSpPr>
        <p:spPr>
          <a:xfrm>
            <a:off x="1134550" y="833850"/>
            <a:ext cx="27246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Fira Sans Extra Condensed Medium"/>
              <a:buNone/>
              <a:defRPr sz="7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1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2500350" y="540000"/>
            <a:ext cx="41433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">
  <p:cSld name="CUSTOM_6_3_1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1679406" y="18483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1915979" y="2309798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2" type="ctrTitle"/>
          </p:nvPr>
        </p:nvSpPr>
        <p:spPr>
          <a:xfrm>
            <a:off x="3618750" y="18449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3" type="subTitle"/>
          </p:nvPr>
        </p:nvSpPr>
        <p:spPr>
          <a:xfrm>
            <a:off x="3855316" y="2306394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4" type="ctrTitle"/>
          </p:nvPr>
        </p:nvSpPr>
        <p:spPr>
          <a:xfrm>
            <a:off x="5558094" y="18449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5" type="subTitle"/>
          </p:nvPr>
        </p:nvSpPr>
        <p:spPr>
          <a:xfrm>
            <a:off x="5794769" y="230640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6" type="ctrTitle"/>
          </p:nvPr>
        </p:nvSpPr>
        <p:spPr>
          <a:xfrm>
            <a:off x="2645749" y="34502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7" type="subTitle"/>
          </p:nvPr>
        </p:nvSpPr>
        <p:spPr>
          <a:xfrm>
            <a:off x="2882322" y="3911723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8" type="ctrTitle"/>
          </p:nvPr>
        </p:nvSpPr>
        <p:spPr>
          <a:xfrm>
            <a:off x="4591751" y="344687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9" type="subTitle"/>
          </p:nvPr>
        </p:nvSpPr>
        <p:spPr>
          <a:xfrm>
            <a:off x="4828426" y="390832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3" type="ctrTitle"/>
          </p:nvPr>
        </p:nvSpPr>
        <p:spPr>
          <a:xfrm flipH="1">
            <a:off x="1813875" y="370172"/>
            <a:ext cx="5516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1_1_1_1_1_1_1_1_1_1_1_1_1">
    <p:bg>
      <p:bgPr>
        <a:noFill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 flipH="1">
            <a:off x="1848400" y="370174"/>
            <a:ext cx="5447100" cy="900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1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4033469" y="46980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4033469" y="93125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2" type="ctrTitle"/>
          </p:nvPr>
        </p:nvSpPr>
        <p:spPr>
          <a:xfrm>
            <a:off x="6160669" y="18904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3" type="subTitle"/>
          </p:nvPr>
        </p:nvSpPr>
        <p:spPr>
          <a:xfrm>
            <a:off x="6160669" y="235187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4" type="ctrTitle"/>
          </p:nvPr>
        </p:nvSpPr>
        <p:spPr>
          <a:xfrm>
            <a:off x="4033469" y="32348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5" type="subTitle"/>
          </p:nvPr>
        </p:nvSpPr>
        <p:spPr>
          <a:xfrm>
            <a:off x="4033469" y="369630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6" type="title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TEXT">
  <p:cSld name="CUSTOM_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 flipH="1">
            <a:off x="2001750" y="2083938"/>
            <a:ext cx="514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18"/>
          <p:cNvSpPr txBox="1"/>
          <p:nvPr>
            <p:ph hasCustomPrompt="1" type="title"/>
          </p:nvPr>
        </p:nvSpPr>
        <p:spPr>
          <a:xfrm flipH="1">
            <a:off x="2122247" y="961525"/>
            <a:ext cx="4899600" cy="1269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8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464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464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1177200" y="1404038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hasCustomPrompt="1" type="title"/>
          </p:nvPr>
        </p:nvSpPr>
        <p:spPr>
          <a:xfrm>
            <a:off x="1177200" y="886650"/>
            <a:ext cx="2769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/>
          <p:nvPr>
            <p:ph idx="2" type="subTitle"/>
          </p:nvPr>
        </p:nvSpPr>
        <p:spPr>
          <a:xfrm>
            <a:off x="1177200" y="3932988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hasCustomPrompt="1" idx="3" type="title"/>
          </p:nvPr>
        </p:nvSpPr>
        <p:spPr>
          <a:xfrm>
            <a:off x="1177200" y="3415600"/>
            <a:ext cx="2769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Fira Sans Extra Condensed Medium"/>
              <a:buNone/>
              <a:def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9"/>
          <p:cNvSpPr txBox="1"/>
          <p:nvPr>
            <p:ph idx="4" type="subTitle"/>
          </p:nvPr>
        </p:nvSpPr>
        <p:spPr>
          <a:xfrm>
            <a:off x="2635100" y="2622163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hasCustomPrompt="1" idx="5" type="title"/>
          </p:nvPr>
        </p:nvSpPr>
        <p:spPr>
          <a:xfrm>
            <a:off x="2551550" y="2104775"/>
            <a:ext cx="2769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CUSTOM_1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ctrTitle"/>
          </p:nvPr>
        </p:nvSpPr>
        <p:spPr>
          <a:xfrm>
            <a:off x="2376587" y="866825"/>
            <a:ext cx="2408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2376587" y="1580175"/>
            <a:ext cx="200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hasCustomPrompt="1" idx="2" type="title"/>
          </p:nvPr>
        </p:nvSpPr>
        <p:spPr>
          <a:xfrm>
            <a:off x="3470275" y="943025"/>
            <a:ext cx="1560600" cy="57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+ SUBTITLE">
  <p:cSld name="TITLE_1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 flipH="1">
            <a:off x="1325250" y="1007250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 flipH="1">
            <a:off x="2923175" y="3084413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6_1"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ctrTitle"/>
          </p:nvPr>
        </p:nvSpPr>
        <p:spPr>
          <a:xfrm flipH="1">
            <a:off x="5189450" y="2988800"/>
            <a:ext cx="212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 flipH="1">
            <a:off x="5472925" y="3450250"/>
            <a:ext cx="1839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6_1_1"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ctrTitle"/>
          </p:nvPr>
        </p:nvSpPr>
        <p:spPr>
          <a:xfrm>
            <a:off x="2099278" y="940775"/>
            <a:ext cx="2518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7" name="Google Shape;127;p22"/>
          <p:cNvSpPr txBox="1"/>
          <p:nvPr>
            <p:ph idx="1" type="subTitle"/>
          </p:nvPr>
        </p:nvSpPr>
        <p:spPr>
          <a:xfrm>
            <a:off x="2099291" y="1402225"/>
            <a:ext cx="1839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3">
  <p:cSld name="CUSTOM_15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ctrTitle"/>
          </p:nvPr>
        </p:nvSpPr>
        <p:spPr>
          <a:xfrm flipH="1">
            <a:off x="1030809" y="14907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 flipH="1">
            <a:off x="1312926" y="1952225"/>
            <a:ext cx="1631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2" type="ctrTitle"/>
          </p:nvPr>
        </p:nvSpPr>
        <p:spPr>
          <a:xfrm flipH="1">
            <a:off x="5917809" y="351933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3" type="subTitle"/>
          </p:nvPr>
        </p:nvSpPr>
        <p:spPr>
          <a:xfrm flipH="1">
            <a:off x="6199939" y="3980775"/>
            <a:ext cx="1631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4" type="ctrTitle"/>
          </p:nvPr>
        </p:nvSpPr>
        <p:spPr>
          <a:xfrm flipH="1">
            <a:off x="1848400" y="370172"/>
            <a:ext cx="5447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 flipH="1">
            <a:off x="1325250" y="-211950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 flipH="1">
            <a:off x="2923175" y="1865213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6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595575" y="2212100"/>
            <a:ext cx="34407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type="ctrTitle"/>
          </p:nvPr>
        </p:nvSpPr>
        <p:spPr>
          <a:xfrm flipH="1">
            <a:off x="728218" y="370174"/>
            <a:ext cx="5447100" cy="900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2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718250" y="540000"/>
            <a:ext cx="36453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●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Josefin Slab"/>
              <a:buChar char="○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Josefin Slab"/>
              <a:buChar char="■"/>
              <a:defRPr sz="1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2" type="subTitle"/>
          </p:nvPr>
        </p:nvSpPr>
        <p:spPr>
          <a:xfrm>
            <a:off x="6424512" y="835500"/>
            <a:ext cx="200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type="ctrTitle"/>
          </p:nvPr>
        </p:nvSpPr>
        <p:spPr>
          <a:xfrm flipH="1">
            <a:off x="5821777" y="370175"/>
            <a:ext cx="2608800" cy="900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17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flipH="1">
            <a:off x="2955705" y="1749725"/>
            <a:ext cx="31608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 flipH="1">
            <a:off x="2661700" y="993750"/>
            <a:ext cx="3454800" cy="1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_1_1_2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6015600" y="1200700"/>
            <a:ext cx="2408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6015600" y="1626100"/>
            <a:ext cx="2408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hasCustomPrompt="1" idx="2" type="title"/>
          </p:nvPr>
        </p:nvSpPr>
        <p:spPr>
          <a:xfrm>
            <a:off x="3896487" y="1413403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 1">
  <p:cSld name="TITLE_1_1_1_1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717419" y="2593100"/>
            <a:ext cx="34407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●"/>
              <a:defRPr sz="1100">
                <a:solidFill>
                  <a:schemeClr val="accent4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○"/>
              <a:defRPr sz="1100">
                <a:solidFill>
                  <a:schemeClr val="accent4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717419" y="1643600"/>
            <a:ext cx="32586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_1_1_1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 flipH="1">
            <a:off x="1230888" y="26384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 flipH="1">
            <a:off x="1503450" y="3099925"/>
            <a:ext cx="2731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ctrTitle"/>
          </p:nvPr>
        </p:nvSpPr>
        <p:spPr>
          <a:xfrm flipH="1">
            <a:off x="4724413" y="26384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subTitle"/>
          </p:nvPr>
        </p:nvSpPr>
        <p:spPr>
          <a:xfrm flipH="1">
            <a:off x="5004625" y="3099925"/>
            <a:ext cx="2628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4" type="title"/>
          </p:nvPr>
        </p:nvSpPr>
        <p:spPr>
          <a:xfrm>
            <a:off x="4550775" y="965025"/>
            <a:ext cx="38844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_1_1_1_1_1_1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ctrTitle"/>
          </p:nvPr>
        </p:nvSpPr>
        <p:spPr>
          <a:xfrm flipH="1">
            <a:off x="1232396" y="307105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 flipH="1">
            <a:off x="1232379" y="3519332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ctrTitle"/>
          </p:nvPr>
        </p:nvSpPr>
        <p:spPr>
          <a:xfrm flipH="1">
            <a:off x="3480509" y="215665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subTitle"/>
          </p:nvPr>
        </p:nvSpPr>
        <p:spPr>
          <a:xfrm flipH="1">
            <a:off x="3480491" y="2604932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ctrTitle"/>
          </p:nvPr>
        </p:nvSpPr>
        <p:spPr>
          <a:xfrm flipH="1">
            <a:off x="5716221" y="307105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5" type="subTitle"/>
          </p:nvPr>
        </p:nvSpPr>
        <p:spPr>
          <a:xfrm flipH="1">
            <a:off x="5716204" y="3519332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6" type="title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 TITLE">
  <p:cSld name="CUSTOM_1_1_1_1_1_1_1_1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ctrTitle"/>
          </p:nvPr>
        </p:nvSpPr>
        <p:spPr>
          <a:xfrm flipH="1">
            <a:off x="717875" y="3268525"/>
            <a:ext cx="3139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 flipH="1">
            <a:off x="717608" y="3723535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ITLE 1">
  <p:cSld name="CUSTOM_1_1_1_1_1_1_1_1_1_1_1_1"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ctrTitle"/>
          </p:nvPr>
        </p:nvSpPr>
        <p:spPr>
          <a:xfrm flipH="1">
            <a:off x="4280704" y="384050"/>
            <a:ext cx="4138500" cy="122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"/>
              <a:buNone/>
              <a:defRPr sz="28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●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Josefin Slab"/>
              <a:buChar char="○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Font typeface="Josefin Slab"/>
              <a:buChar char="■"/>
              <a:defRPr sz="12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46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11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47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1.png"/><Relationship Id="rId8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3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hyperlink" Target="https://www.colorado.edu/oda/sites/default/files/attached-files/overallprofilefall19.pdf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10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34.png"/><Relationship Id="rId7" Type="http://schemas.openxmlformats.org/officeDocument/2006/relationships/image" Target="../media/image11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24868" t="26492"/>
          <a:stretch/>
        </p:blipFill>
        <p:spPr>
          <a:xfrm>
            <a:off x="0" y="1854563"/>
            <a:ext cx="6016077" cy="3311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>
            <p:ph type="ctrTitle"/>
          </p:nvPr>
        </p:nvSpPr>
        <p:spPr>
          <a:xfrm>
            <a:off x="2713350" y="408925"/>
            <a:ext cx="48060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Increase Participation</a:t>
            </a:r>
            <a:endParaRPr/>
          </a:p>
        </p:txBody>
      </p:sp>
      <p:sp>
        <p:nvSpPr>
          <p:cNvPr id="151" name="Google Shape;151;p28"/>
          <p:cNvSpPr txBox="1"/>
          <p:nvPr>
            <p:ph idx="1" type="subTitle"/>
          </p:nvPr>
        </p:nvSpPr>
        <p:spPr>
          <a:xfrm>
            <a:off x="5355288" y="2374200"/>
            <a:ext cx="2748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Understanding the participation of the City of Boulder and CU Students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600" y="2598550"/>
            <a:ext cx="1794324" cy="21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50" y="1980350"/>
            <a:ext cx="1794323" cy="29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925" y="681801"/>
            <a:ext cx="943274" cy="7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9896" y="1362575"/>
            <a:ext cx="1256459" cy="20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8925" y="2037645"/>
            <a:ext cx="422451" cy="4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1674" y="4438200"/>
            <a:ext cx="695900" cy="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925" y="111600"/>
            <a:ext cx="695900" cy="57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 rotWithShape="1">
          <a:blip r:embed="rId8">
            <a:alphaModFix/>
          </a:blip>
          <a:srcRect b="0" l="25070" r="-25070" t="0"/>
          <a:stretch/>
        </p:blipFill>
        <p:spPr>
          <a:xfrm>
            <a:off x="8577550" y="4100220"/>
            <a:ext cx="422451" cy="4368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3418872" y="1136075"/>
            <a:ext cx="1087875" cy="1238125"/>
          </a:xfrm>
          <a:custGeom>
            <a:rect b="b" l="l" r="r" t="t"/>
            <a:pathLst>
              <a:path extrusionOk="0" h="49525" w="43515">
                <a:moveTo>
                  <a:pt x="26818" y="49525"/>
                </a:moveTo>
                <a:cubicBezTo>
                  <a:pt x="23091" y="44307"/>
                  <a:pt x="19649" y="38537"/>
                  <a:pt x="18328" y="32262"/>
                </a:cubicBezTo>
                <a:cubicBezTo>
                  <a:pt x="16650" y="24293"/>
                  <a:pt x="16740" y="14504"/>
                  <a:pt x="10687" y="9056"/>
                </a:cubicBezTo>
                <a:cubicBezTo>
                  <a:pt x="8092" y="6720"/>
                  <a:pt x="1219" y="5995"/>
                  <a:pt x="216" y="9339"/>
                </a:cubicBezTo>
                <a:cubicBezTo>
                  <a:pt x="-648" y="12220"/>
                  <a:pt x="3228" y="15455"/>
                  <a:pt x="6159" y="16131"/>
                </a:cubicBezTo>
                <a:cubicBezTo>
                  <a:pt x="19375" y="19181"/>
                  <a:pt x="29952" y="0"/>
                  <a:pt x="43515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161" name="Google Shape;161;p2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rPr>
              <a:t>Jessica Clarke</a:t>
            </a:r>
            <a:endParaRPr>
              <a:solidFill>
                <a:srgbClr val="666666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rPr>
              <a:t>Arielle Daskal</a:t>
            </a:r>
            <a:endParaRPr>
              <a:solidFill>
                <a:srgbClr val="666666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rPr>
              <a:t>Jack Hedrick</a:t>
            </a:r>
            <a:endParaRPr>
              <a:solidFill>
                <a:srgbClr val="666666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rPr>
              <a:t>Brian Wild</a:t>
            </a:r>
            <a:endParaRPr>
              <a:solidFill>
                <a:srgbClr val="666666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/>
          <p:cNvPicPr preferRelativeResize="0"/>
          <p:nvPr/>
        </p:nvPicPr>
        <p:blipFill rotWithShape="1">
          <a:blip r:embed="rId3">
            <a:alphaModFix/>
          </a:blip>
          <a:srcRect b="0" l="0" r="24868" t="26492"/>
          <a:stretch/>
        </p:blipFill>
        <p:spPr>
          <a:xfrm>
            <a:off x="0" y="1854563"/>
            <a:ext cx="6016077" cy="331100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/>
          <p:nvPr>
            <p:ph type="title"/>
          </p:nvPr>
        </p:nvSpPr>
        <p:spPr>
          <a:xfrm>
            <a:off x="1335500" y="766700"/>
            <a:ext cx="68409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/>
              <a:t>“So like, I know what's going on at CU, but I don't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/>
              <a:t>know what's going on in Boulder as a whole because they only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/>
              <a:t>hear about what's going on at CU. Yeah.”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39" name="Google Shape;3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612" y="193572"/>
            <a:ext cx="472377" cy="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7"/>
          <p:cNvPicPr preferRelativeResize="0"/>
          <p:nvPr/>
        </p:nvPicPr>
        <p:blipFill rotWithShape="1">
          <a:blip r:embed="rId5">
            <a:alphaModFix/>
          </a:blip>
          <a:srcRect b="0" l="25070" r="-25070" t="0"/>
          <a:stretch/>
        </p:blipFill>
        <p:spPr>
          <a:xfrm>
            <a:off x="8212775" y="689358"/>
            <a:ext cx="422451" cy="4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400" y="329999"/>
            <a:ext cx="1109700" cy="1775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7"/>
          <p:cNvSpPr txBox="1"/>
          <p:nvPr/>
        </p:nvSpPr>
        <p:spPr>
          <a:xfrm>
            <a:off x="3609625" y="2925275"/>
            <a:ext cx="41508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CU Students are constantly swamped with CU news. Integrating Boulder news within that would increase awareness. </a:t>
            </a:r>
            <a:endParaRPr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ctrTitle"/>
          </p:nvPr>
        </p:nvSpPr>
        <p:spPr>
          <a:xfrm flipH="1">
            <a:off x="245550" y="1029450"/>
            <a:ext cx="3139500" cy="19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Where do students learn about City of Boulder events and </a:t>
            </a:r>
            <a:r>
              <a:rPr lang="es"/>
              <a:t>opportunities</a:t>
            </a:r>
            <a:r>
              <a:rPr lang="es"/>
              <a:t>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8" name="Google Shape;348;p38"/>
          <p:cNvSpPr txBox="1"/>
          <p:nvPr>
            <p:ph idx="1" type="subTitle"/>
          </p:nvPr>
        </p:nvSpPr>
        <p:spPr>
          <a:xfrm flipH="1">
            <a:off x="575924" y="3053200"/>
            <a:ext cx="24216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While 20% of student respondents reported they had not heard of any community events, 55.6% received information through word of mouth from family and friends</a:t>
            </a:r>
            <a:endParaRPr sz="1500"/>
          </a:p>
        </p:txBody>
      </p:sp>
      <p:pic>
        <p:nvPicPr>
          <p:cNvPr id="349" name="Google Shape;3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175" y="1334877"/>
            <a:ext cx="3919680" cy="24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8"/>
          <p:cNvSpPr txBox="1"/>
          <p:nvPr/>
        </p:nvSpPr>
        <p:spPr>
          <a:xfrm>
            <a:off x="3996350" y="4241575"/>
            <a:ext cx="12900" cy="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lab"/>
              <a:ea typeface="Josefin Slab"/>
              <a:cs typeface="Josefin Slab"/>
              <a:sym typeface="Josefin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ctrTitle"/>
          </p:nvPr>
        </p:nvSpPr>
        <p:spPr>
          <a:xfrm flipH="1">
            <a:off x="1848400" y="370174"/>
            <a:ext cx="54471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Survey data</a:t>
            </a:r>
            <a:endParaRPr/>
          </a:p>
        </p:txBody>
      </p:sp>
      <p:pic>
        <p:nvPicPr>
          <p:cNvPr id="356" name="Google Shape;3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25" y="121249"/>
            <a:ext cx="1109700" cy="17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450" y="4352624"/>
            <a:ext cx="612376" cy="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 title="Would you like to be notified of City events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300" y="946624"/>
            <a:ext cx="4490700" cy="27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25" y="1896450"/>
            <a:ext cx="4378020" cy="27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0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0" y="0"/>
            <a:ext cx="9143997" cy="514335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0"/>
          <p:cNvSpPr txBox="1"/>
          <p:nvPr>
            <p:ph type="ctrTitle"/>
          </p:nvPr>
        </p:nvSpPr>
        <p:spPr>
          <a:xfrm>
            <a:off x="1418350" y="866825"/>
            <a:ext cx="2958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Solutions</a:t>
            </a:r>
            <a:endParaRPr sz="3600"/>
          </a:p>
        </p:txBody>
      </p:sp>
      <p:sp>
        <p:nvSpPr>
          <p:cNvPr id="366" name="Google Shape;366;p40"/>
          <p:cNvSpPr txBox="1"/>
          <p:nvPr>
            <p:ph idx="1" type="subTitle"/>
          </p:nvPr>
        </p:nvSpPr>
        <p:spPr>
          <a:xfrm>
            <a:off x="1418144" y="1580175"/>
            <a:ext cx="2958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/>
              <a:t>What would we suggest to increase the participation/ </a:t>
            </a:r>
            <a:r>
              <a:rPr lang="es" sz="1400"/>
              <a:t>awareness</a:t>
            </a:r>
            <a:r>
              <a:rPr lang="es" sz="1400"/>
              <a:t> of CU students to their city.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40"/>
          <p:cNvCxnSpPr/>
          <p:nvPr/>
        </p:nvCxnSpPr>
        <p:spPr>
          <a:xfrm>
            <a:off x="2482175" y="1520825"/>
            <a:ext cx="1789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68" name="Google Shape;3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400" y="281789"/>
            <a:ext cx="1560601" cy="202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7172" y="3247523"/>
            <a:ext cx="1068401" cy="124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9650" y="2549100"/>
            <a:ext cx="782403" cy="6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5712" y="3973850"/>
            <a:ext cx="876563" cy="6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987" y="1135600"/>
            <a:ext cx="876563" cy="6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3700" y="4065456"/>
            <a:ext cx="656702" cy="5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6525" y="630031"/>
            <a:ext cx="656702" cy="5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33137" y="3076475"/>
            <a:ext cx="602000" cy="11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0500" y="4007681"/>
            <a:ext cx="656702" cy="53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/>
          <p:nvPr>
            <p:ph idx="6" type="title"/>
          </p:nvPr>
        </p:nvSpPr>
        <p:spPr>
          <a:xfrm>
            <a:off x="720000" y="967881"/>
            <a:ext cx="2974500" cy="13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How can student involvement be increased?</a:t>
            </a:r>
            <a:endParaRPr/>
          </a:p>
        </p:txBody>
      </p:sp>
      <p:cxnSp>
        <p:nvCxnSpPr>
          <p:cNvPr id="382" name="Google Shape;382;p41"/>
          <p:cNvCxnSpPr/>
          <p:nvPr/>
        </p:nvCxnSpPr>
        <p:spPr>
          <a:xfrm>
            <a:off x="5316875" y="3927175"/>
            <a:ext cx="995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41"/>
          <p:cNvCxnSpPr/>
          <p:nvPr/>
        </p:nvCxnSpPr>
        <p:spPr>
          <a:xfrm>
            <a:off x="5316875" y="1140300"/>
            <a:ext cx="995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4" name="Google Shape;384;p41"/>
          <p:cNvSpPr txBox="1"/>
          <p:nvPr>
            <p:ph type="ctrTitle"/>
          </p:nvPr>
        </p:nvSpPr>
        <p:spPr>
          <a:xfrm>
            <a:off x="3694500" y="469800"/>
            <a:ext cx="2245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Communication</a:t>
            </a:r>
            <a:endParaRPr/>
          </a:p>
        </p:txBody>
      </p:sp>
      <p:sp>
        <p:nvSpPr>
          <p:cNvPr id="385" name="Google Shape;385;p41"/>
          <p:cNvSpPr txBox="1"/>
          <p:nvPr>
            <p:ph idx="1" type="subTitle"/>
          </p:nvPr>
        </p:nvSpPr>
        <p:spPr>
          <a:xfrm>
            <a:off x="3694476" y="931250"/>
            <a:ext cx="1772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CU campus is a hot-bed of untapped </a:t>
            </a:r>
            <a:r>
              <a:rPr lang="es"/>
              <a:t>under informed</a:t>
            </a:r>
            <a:r>
              <a:rPr lang="es"/>
              <a:t> participants</a:t>
            </a:r>
            <a:endParaRPr/>
          </a:p>
        </p:txBody>
      </p:sp>
      <p:sp>
        <p:nvSpPr>
          <p:cNvPr id="386" name="Google Shape;386;p41"/>
          <p:cNvSpPr txBox="1"/>
          <p:nvPr>
            <p:ph idx="2" type="ctrTitle"/>
          </p:nvPr>
        </p:nvSpPr>
        <p:spPr>
          <a:xfrm>
            <a:off x="5703469" y="18904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Marketing</a:t>
            </a:r>
            <a:endParaRPr/>
          </a:p>
        </p:txBody>
      </p:sp>
      <p:sp>
        <p:nvSpPr>
          <p:cNvPr id="387" name="Google Shape;387;p41"/>
          <p:cNvSpPr txBox="1"/>
          <p:nvPr>
            <p:ph idx="3" type="subTitle"/>
          </p:nvPr>
        </p:nvSpPr>
        <p:spPr>
          <a:xfrm>
            <a:off x="6176577" y="2351875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Brochures and pamphlets only account for 20% of information delivery, public transportation would offer greater exposure</a:t>
            </a:r>
            <a:endParaRPr/>
          </a:p>
        </p:txBody>
      </p:sp>
      <p:sp>
        <p:nvSpPr>
          <p:cNvPr id="388" name="Google Shape;388;p41"/>
          <p:cNvSpPr txBox="1"/>
          <p:nvPr>
            <p:ph idx="4" type="ctrTitle"/>
          </p:nvPr>
        </p:nvSpPr>
        <p:spPr>
          <a:xfrm>
            <a:off x="4033469" y="32348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Student Club</a:t>
            </a:r>
            <a:endParaRPr/>
          </a:p>
        </p:txBody>
      </p:sp>
      <p:sp>
        <p:nvSpPr>
          <p:cNvPr id="389" name="Google Shape;389;p41"/>
          <p:cNvSpPr txBox="1"/>
          <p:nvPr>
            <p:ph idx="5" type="subTitle"/>
          </p:nvPr>
        </p:nvSpPr>
        <p:spPr>
          <a:xfrm>
            <a:off x="3694502" y="3696300"/>
            <a:ext cx="1772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Student organizations serve to inform students and so could be a valuable step in the word-of-mouth process</a:t>
            </a:r>
            <a:endParaRPr/>
          </a:p>
        </p:txBody>
      </p:sp>
      <p:grpSp>
        <p:nvGrpSpPr>
          <p:cNvPr id="390" name="Google Shape;390;p41"/>
          <p:cNvGrpSpPr/>
          <p:nvPr/>
        </p:nvGrpSpPr>
        <p:grpSpPr>
          <a:xfrm>
            <a:off x="5939987" y="3464993"/>
            <a:ext cx="779269" cy="713457"/>
            <a:chOff x="5606375" y="3143750"/>
            <a:chExt cx="667525" cy="611150"/>
          </a:xfrm>
        </p:grpSpPr>
        <p:sp>
          <p:nvSpPr>
            <p:cNvPr id="391" name="Google Shape;391;p41"/>
            <p:cNvSpPr/>
            <p:nvPr/>
          </p:nvSpPr>
          <p:spPr>
            <a:xfrm>
              <a:off x="5621450" y="3308300"/>
              <a:ext cx="641625" cy="435100"/>
            </a:xfrm>
            <a:custGeom>
              <a:rect b="b" l="l" r="r" t="t"/>
              <a:pathLst>
                <a:path extrusionOk="0" h="17404" w="25665">
                  <a:moveTo>
                    <a:pt x="17270" y="1"/>
                  </a:moveTo>
                  <a:cubicBezTo>
                    <a:pt x="16127" y="1"/>
                    <a:pt x="14983" y="438"/>
                    <a:pt x="14109" y="1312"/>
                  </a:cubicBezTo>
                  <a:lnTo>
                    <a:pt x="13119" y="2286"/>
                  </a:lnTo>
                  <a:cubicBezTo>
                    <a:pt x="13002" y="2410"/>
                    <a:pt x="12852" y="2472"/>
                    <a:pt x="12699" y="2472"/>
                  </a:cubicBezTo>
                  <a:cubicBezTo>
                    <a:pt x="12546" y="2472"/>
                    <a:pt x="12391" y="2410"/>
                    <a:pt x="12268" y="2286"/>
                  </a:cubicBezTo>
                  <a:lnTo>
                    <a:pt x="11309" y="1327"/>
                  </a:lnTo>
                  <a:cubicBezTo>
                    <a:pt x="10435" y="453"/>
                    <a:pt x="9290" y="16"/>
                    <a:pt x="8147" y="16"/>
                  </a:cubicBezTo>
                  <a:cubicBezTo>
                    <a:pt x="7004" y="16"/>
                    <a:pt x="5863" y="453"/>
                    <a:pt x="4997" y="1327"/>
                  </a:cubicBezTo>
                  <a:cubicBezTo>
                    <a:pt x="0" y="6293"/>
                    <a:pt x="12268" y="17230"/>
                    <a:pt x="12268" y="17230"/>
                  </a:cubicBezTo>
                  <a:cubicBezTo>
                    <a:pt x="12384" y="17346"/>
                    <a:pt x="12538" y="17404"/>
                    <a:pt x="12693" y="17404"/>
                  </a:cubicBezTo>
                  <a:cubicBezTo>
                    <a:pt x="12848" y="17404"/>
                    <a:pt x="13002" y="17346"/>
                    <a:pt x="13119" y="17230"/>
                  </a:cubicBezTo>
                  <a:cubicBezTo>
                    <a:pt x="13119" y="17230"/>
                    <a:pt x="25664" y="5674"/>
                    <a:pt x="20420" y="1312"/>
                  </a:cubicBezTo>
                  <a:cubicBezTo>
                    <a:pt x="19554" y="438"/>
                    <a:pt x="18413" y="1"/>
                    <a:pt x="17270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5621450" y="3308550"/>
              <a:ext cx="337650" cy="434850"/>
            </a:xfrm>
            <a:custGeom>
              <a:rect b="b" l="l" r="r" t="t"/>
              <a:pathLst>
                <a:path extrusionOk="0" h="17394" w="13506">
                  <a:moveTo>
                    <a:pt x="8122" y="0"/>
                  </a:moveTo>
                  <a:cubicBezTo>
                    <a:pt x="6956" y="0"/>
                    <a:pt x="5835" y="464"/>
                    <a:pt x="4997" y="1302"/>
                  </a:cubicBezTo>
                  <a:cubicBezTo>
                    <a:pt x="0" y="6283"/>
                    <a:pt x="12268" y="17220"/>
                    <a:pt x="12268" y="17220"/>
                  </a:cubicBezTo>
                  <a:cubicBezTo>
                    <a:pt x="12384" y="17336"/>
                    <a:pt x="12538" y="17394"/>
                    <a:pt x="12693" y="17394"/>
                  </a:cubicBezTo>
                  <a:cubicBezTo>
                    <a:pt x="12848" y="17394"/>
                    <a:pt x="13002" y="17336"/>
                    <a:pt x="13119" y="17220"/>
                  </a:cubicBezTo>
                  <a:cubicBezTo>
                    <a:pt x="13119" y="17220"/>
                    <a:pt x="13258" y="17096"/>
                    <a:pt x="13505" y="16864"/>
                  </a:cubicBezTo>
                  <a:cubicBezTo>
                    <a:pt x="11448" y="14930"/>
                    <a:pt x="2166" y="5742"/>
                    <a:pt x="6606" y="1302"/>
                  </a:cubicBezTo>
                  <a:cubicBezTo>
                    <a:pt x="7240" y="668"/>
                    <a:pt x="8060" y="234"/>
                    <a:pt x="8957" y="80"/>
                  </a:cubicBezTo>
                  <a:cubicBezTo>
                    <a:pt x="8678" y="26"/>
                    <a:pt x="8399" y="0"/>
                    <a:pt x="8122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5606375" y="3420750"/>
              <a:ext cx="667525" cy="182950"/>
            </a:xfrm>
            <a:custGeom>
              <a:rect b="b" l="l" r="r" t="t"/>
              <a:pathLst>
                <a:path extrusionOk="0" h="7318" w="26701">
                  <a:moveTo>
                    <a:pt x="4409" y="1"/>
                  </a:moveTo>
                  <a:cubicBezTo>
                    <a:pt x="1702" y="774"/>
                    <a:pt x="0" y="1872"/>
                    <a:pt x="0" y="3110"/>
                  </a:cubicBezTo>
                  <a:cubicBezTo>
                    <a:pt x="0" y="5430"/>
                    <a:pt x="5971" y="7317"/>
                    <a:pt x="13350" y="7317"/>
                  </a:cubicBezTo>
                  <a:cubicBezTo>
                    <a:pt x="20729" y="7317"/>
                    <a:pt x="26700" y="5430"/>
                    <a:pt x="26700" y="3110"/>
                  </a:cubicBezTo>
                  <a:cubicBezTo>
                    <a:pt x="26700" y="1872"/>
                    <a:pt x="24999" y="759"/>
                    <a:pt x="22292" y="1"/>
                  </a:cubicBezTo>
                  <a:cubicBezTo>
                    <a:pt x="22276" y="171"/>
                    <a:pt x="22261" y="325"/>
                    <a:pt x="22245" y="511"/>
                  </a:cubicBezTo>
                  <a:cubicBezTo>
                    <a:pt x="23173" y="991"/>
                    <a:pt x="23684" y="1547"/>
                    <a:pt x="23684" y="2166"/>
                  </a:cubicBezTo>
                  <a:cubicBezTo>
                    <a:pt x="23684" y="3961"/>
                    <a:pt x="19058" y="5415"/>
                    <a:pt x="13350" y="5415"/>
                  </a:cubicBezTo>
                  <a:cubicBezTo>
                    <a:pt x="7642" y="5415"/>
                    <a:pt x="3017" y="3961"/>
                    <a:pt x="3017" y="2166"/>
                  </a:cubicBezTo>
                  <a:cubicBezTo>
                    <a:pt x="3017" y="1563"/>
                    <a:pt x="3527" y="1006"/>
                    <a:pt x="4455" y="511"/>
                  </a:cubicBezTo>
                  <a:cubicBezTo>
                    <a:pt x="4424" y="341"/>
                    <a:pt x="4409" y="171"/>
                    <a:pt x="4409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5960225" y="3420375"/>
              <a:ext cx="278875" cy="135375"/>
            </a:xfrm>
            <a:custGeom>
              <a:rect b="b" l="l" r="r" t="t"/>
              <a:pathLst>
                <a:path extrusionOk="0" h="5415" w="11155">
                  <a:moveTo>
                    <a:pt x="8138" y="0"/>
                  </a:moveTo>
                  <a:cubicBezTo>
                    <a:pt x="8122" y="170"/>
                    <a:pt x="8107" y="340"/>
                    <a:pt x="8091" y="511"/>
                  </a:cubicBezTo>
                  <a:cubicBezTo>
                    <a:pt x="9019" y="1006"/>
                    <a:pt x="9530" y="1562"/>
                    <a:pt x="9530" y="2181"/>
                  </a:cubicBezTo>
                  <a:cubicBezTo>
                    <a:pt x="9530" y="3883"/>
                    <a:pt x="5338" y="5291"/>
                    <a:pt x="1" y="5414"/>
                  </a:cubicBezTo>
                  <a:lnTo>
                    <a:pt x="821" y="5414"/>
                  </a:lnTo>
                  <a:cubicBezTo>
                    <a:pt x="6529" y="5414"/>
                    <a:pt x="11154" y="3960"/>
                    <a:pt x="11154" y="2166"/>
                  </a:cubicBezTo>
                  <a:cubicBezTo>
                    <a:pt x="11154" y="1578"/>
                    <a:pt x="10675" y="1036"/>
                    <a:pt x="9793" y="557"/>
                  </a:cubicBezTo>
                  <a:cubicBezTo>
                    <a:pt x="9251" y="340"/>
                    <a:pt x="8694" y="155"/>
                    <a:pt x="8138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5606375" y="3420750"/>
              <a:ext cx="353875" cy="182950"/>
            </a:xfrm>
            <a:custGeom>
              <a:rect b="b" l="l" r="r" t="t"/>
              <a:pathLst>
                <a:path extrusionOk="0" h="7318" w="14155">
                  <a:moveTo>
                    <a:pt x="4409" y="1"/>
                  </a:moveTo>
                  <a:cubicBezTo>
                    <a:pt x="1702" y="774"/>
                    <a:pt x="0" y="1872"/>
                    <a:pt x="0" y="3110"/>
                  </a:cubicBezTo>
                  <a:cubicBezTo>
                    <a:pt x="0" y="5430"/>
                    <a:pt x="5971" y="7317"/>
                    <a:pt x="13350" y="7317"/>
                  </a:cubicBezTo>
                  <a:lnTo>
                    <a:pt x="14155" y="7317"/>
                  </a:lnTo>
                  <a:cubicBezTo>
                    <a:pt x="7162" y="7178"/>
                    <a:pt x="1609" y="5353"/>
                    <a:pt x="1609" y="3110"/>
                  </a:cubicBezTo>
                  <a:cubicBezTo>
                    <a:pt x="1609" y="2151"/>
                    <a:pt x="2630" y="1269"/>
                    <a:pt x="4363" y="557"/>
                  </a:cubicBezTo>
                  <a:lnTo>
                    <a:pt x="4455" y="511"/>
                  </a:lnTo>
                  <a:cubicBezTo>
                    <a:pt x="4424" y="341"/>
                    <a:pt x="4409" y="171"/>
                    <a:pt x="4409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5754475" y="3249825"/>
              <a:ext cx="115275" cy="112650"/>
            </a:xfrm>
            <a:custGeom>
              <a:rect b="b" l="l" r="r" t="t"/>
              <a:pathLst>
                <a:path extrusionOk="0" h="4506" w="4611">
                  <a:moveTo>
                    <a:pt x="2306" y="0"/>
                  </a:moveTo>
                  <a:cubicBezTo>
                    <a:pt x="2201" y="0"/>
                    <a:pt x="2097" y="47"/>
                    <a:pt x="2027" y="139"/>
                  </a:cubicBezTo>
                  <a:lnTo>
                    <a:pt x="1285" y="1160"/>
                  </a:lnTo>
                  <a:cubicBezTo>
                    <a:pt x="1269" y="1191"/>
                    <a:pt x="1238" y="1222"/>
                    <a:pt x="1208" y="1238"/>
                  </a:cubicBezTo>
                  <a:lnTo>
                    <a:pt x="187" y="1980"/>
                  </a:lnTo>
                  <a:cubicBezTo>
                    <a:pt x="1" y="2119"/>
                    <a:pt x="1" y="2398"/>
                    <a:pt x="187" y="2522"/>
                  </a:cubicBezTo>
                  <a:lnTo>
                    <a:pt x="1208" y="3280"/>
                  </a:lnTo>
                  <a:cubicBezTo>
                    <a:pt x="1238" y="3295"/>
                    <a:pt x="1269" y="3326"/>
                    <a:pt x="1285" y="3341"/>
                  </a:cubicBezTo>
                  <a:lnTo>
                    <a:pt x="2027" y="4378"/>
                  </a:lnTo>
                  <a:cubicBezTo>
                    <a:pt x="2097" y="4463"/>
                    <a:pt x="2201" y="4506"/>
                    <a:pt x="2306" y="4506"/>
                  </a:cubicBezTo>
                  <a:cubicBezTo>
                    <a:pt x="2410" y="4506"/>
                    <a:pt x="2515" y="4463"/>
                    <a:pt x="2584" y="4378"/>
                  </a:cubicBezTo>
                  <a:lnTo>
                    <a:pt x="3327" y="3341"/>
                  </a:lnTo>
                  <a:cubicBezTo>
                    <a:pt x="3342" y="3326"/>
                    <a:pt x="3373" y="3295"/>
                    <a:pt x="3404" y="3280"/>
                  </a:cubicBezTo>
                  <a:lnTo>
                    <a:pt x="4425" y="2522"/>
                  </a:lnTo>
                  <a:cubicBezTo>
                    <a:pt x="4611" y="2398"/>
                    <a:pt x="4611" y="2119"/>
                    <a:pt x="4425" y="1980"/>
                  </a:cubicBezTo>
                  <a:lnTo>
                    <a:pt x="3404" y="1238"/>
                  </a:lnTo>
                  <a:cubicBezTo>
                    <a:pt x="3373" y="1222"/>
                    <a:pt x="3342" y="1191"/>
                    <a:pt x="3327" y="1160"/>
                  </a:cubicBezTo>
                  <a:lnTo>
                    <a:pt x="2584" y="139"/>
                  </a:lnTo>
                  <a:cubicBezTo>
                    <a:pt x="2515" y="47"/>
                    <a:pt x="2410" y="0"/>
                    <a:pt x="230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5754475" y="3249825"/>
              <a:ext cx="77775" cy="112650"/>
            </a:xfrm>
            <a:custGeom>
              <a:rect b="b" l="l" r="r" t="t"/>
              <a:pathLst>
                <a:path extrusionOk="0" h="4506" w="3111">
                  <a:moveTo>
                    <a:pt x="2306" y="0"/>
                  </a:moveTo>
                  <a:cubicBezTo>
                    <a:pt x="2201" y="0"/>
                    <a:pt x="2097" y="47"/>
                    <a:pt x="2027" y="139"/>
                  </a:cubicBezTo>
                  <a:lnTo>
                    <a:pt x="1285" y="1160"/>
                  </a:lnTo>
                  <a:cubicBezTo>
                    <a:pt x="1269" y="1191"/>
                    <a:pt x="1238" y="1222"/>
                    <a:pt x="1208" y="1238"/>
                  </a:cubicBezTo>
                  <a:lnTo>
                    <a:pt x="187" y="1980"/>
                  </a:lnTo>
                  <a:cubicBezTo>
                    <a:pt x="1" y="2119"/>
                    <a:pt x="1" y="2398"/>
                    <a:pt x="187" y="2522"/>
                  </a:cubicBezTo>
                  <a:lnTo>
                    <a:pt x="1208" y="3280"/>
                  </a:lnTo>
                  <a:cubicBezTo>
                    <a:pt x="1238" y="3295"/>
                    <a:pt x="1269" y="3326"/>
                    <a:pt x="1285" y="3341"/>
                  </a:cubicBezTo>
                  <a:lnTo>
                    <a:pt x="2027" y="4378"/>
                  </a:lnTo>
                  <a:cubicBezTo>
                    <a:pt x="2097" y="4463"/>
                    <a:pt x="2201" y="4506"/>
                    <a:pt x="2306" y="4506"/>
                  </a:cubicBezTo>
                  <a:cubicBezTo>
                    <a:pt x="2410" y="4506"/>
                    <a:pt x="2515" y="4463"/>
                    <a:pt x="2584" y="4378"/>
                  </a:cubicBezTo>
                  <a:lnTo>
                    <a:pt x="3110" y="3635"/>
                  </a:lnTo>
                  <a:lnTo>
                    <a:pt x="2894" y="3341"/>
                  </a:lnTo>
                  <a:cubicBezTo>
                    <a:pt x="2878" y="3326"/>
                    <a:pt x="2863" y="3295"/>
                    <a:pt x="2832" y="3280"/>
                  </a:cubicBezTo>
                  <a:lnTo>
                    <a:pt x="1811" y="2522"/>
                  </a:lnTo>
                  <a:cubicBezTo>
                    <a:pt x="1625" y="2398"/>
                    <a:pt x="1625" y="2119"/>
                    <a:pt x="1811" y="1980"/>
                  </a:cubicBezTo>
                  <a:lnTo>
                    <a:pt x="2832" y="1238"/>
                  </a:lnTo>
                  <a:cubicBezTo>
                    <a:pt x="2863" y="1222"/>
                    <a:pt x="2878" y="1191"/>
                    <a:pt x="2894" y="1160"/>
                  </a:cubicBezTo>
                  <a:lnTo>
                    <a:pt x="3110" y="866"/>
                  </a:lnTo>
                  <a:lnTo>
                    <a:pt x="2584" y="139"/>
                  </a:lnTo>
                  <a:cubicBezTo>
                    <a:pt x="2515" y="47"/>
                    <a:pt x="2410" y="0"/>
                    <a:pt x="230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6142775" y="3656375"/>
              <a:ext cx="81625" cy="80350"/>
            </a:xfrm>
            <a:custGeom>
              <a:rect b="b" l="l" r="r" t="t"/>
              <a:pathLst>
                <a:path extrusionOk="0" h="3214" w="3265">
                  <a:moveTo>
                    <a:pt x="1632" y="0"/>
                  </a:moveTo>
                  <a:cubicBezTo>
                    <a:pt x="1559" y="0"/>
                    <a:pt x="1485" y="35"/>
                    <a:pt x="1439" y="105"/>
                  </a:cubicBezTo>
                  <a:lnTo>
                    <a:pt x="913" y="832"/>
                  </a:lnTo>
                  <a:cubicBezTo>
                    <a:pt x="897" y="847"/>
                    <a:pt x="882" y="863"/>
                    <a:pt x="851" y="878"/>
                  </a:cubicBezTo>
                  <a:lnTo>
                    <a:pt x="124" y="1419"/>
                  </a:lnTo>
                  <a:cubicBezTo>
                    <a:pt x="0" y="1512"/>
                    <a:pt x="0" y="1698"/>
                    <a:pt x="124" y="1806"/>
                  </a:cubicBezTo>
                  <a:lnTo>
                    <a:pt x="851" y="2332"/>
                  </a:lnTo>
                  <a:cubicBezTo>
                    <a:pt x="882" y="2348"/>
                    <a:pt x="897" y="2363"/>
                    <a:pt x="913" y="2379"/>
                  </a:cubicBezTo>
                  <a:lnTo>
                    <a:pt x="1439" y="3121"/>
                  </a:lnTo>
                  <a:cubicBezTo>
                    <a:pt x="1485" y="3183"/>
                    <a:pt x="1559" y="3214"/>
                    <a:pt x="1632" y="3214"/>
                  </a:cubicBezTo>
                  <a:cubicBezTo>
                    <a:pt x="1706" y="3214"/>
                    <a:pt x="1779" y="3183"/>
                    <a:pt x="1826" y="3121"/>
                  </a:cubicBezTo>
                  <a:lnTo>
                    <a:pt x="2367" y="2379"/>
                  </a:lnTo>
                  <a:cubicBezTo>
                    <a:pt x="2382" y="2363"/>
                    <a:pt x="2398" y="2348"/>
                    <a:pt x="2413" y="2332"/>
                  </a:cubicBezTo>
                  <a:lnTo>
                    <a:pt x="3140" y="1806"/>
                  </a:lnTo>
                  <a:cubicBezTo>
                    <a:pt x="3264" y="1698"/>
                    <a:pt x="3264" y="1512"/>
                    <a:pt x="3140" y="1419"/>
                  </a:cubicBezTo>
                  <a:lnTo>
                    <a:pt x="2413" y="878"/>
                  </a:lnTo>
                  <a:cubicBezTo>
                    <a:pt x="2398" y="863"/>
                    <a:pt x="2382" y="847"/>
                    <a:pt x="2367" y="832"/>
                  </a:cubicBezTo>
                  <a:lnTo>
                    <a:pt x="1826" y="105"/>
                  </a:lnTo>
                  <a:cubicBezTo>
                    <a:pt x="1779" y="35"/>
                    <a:pt x="1706" y="0"/>
                    <a:pt x="1632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5643875" y="3143850"/>
              <a:ext cx="79700" cy="79300"/>
            </a:xfrm>
            <a:custGeom>
              <a:rect b="b" l="l" r="r" t="t"/>
              <a:pathLst>
                <a:path extrusionOk="0" h="3172" w="3188">
                  <a:moveTo>
                    <a:pt x="1594" y="1"/>
                  </a:moveTo>
                  <a:cubicBezTo>
                    <a:pt x="712" y="1"/>
                    <a:pt x="1" y="712"/>
                    <a:pt x="1" y="1578"/>
                  </a:cubicBezTo>
                  <a:cubicBezTo>
                    <a:pt x="1" y="2460"/>
                    <a:pt x="712" y="3172"/>
                    <a:pt x="1594" y="3172"/>
                  </a:cubicBezTo>
                  <a:cubicBezTo>
                    <a:pt x="2476" y="3172"/>
                    <a:pt x="3187" y="2460"/>
                    <a:pt x="3187" y="1578"/>
                  </a:cubicBezTo>
                  <a:cubicBezTo>
                    <a:pt x="3187" y="712"/>
                    <a:pt x="2476" y="1"/>
                    <a:pt x="1594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5643875" y="3143750"/>
              <a:ext cx="59975" cy="79500"/>
            </a:xfrm>
            <a:custGeom>
              <a:rect b="b" l="l" r="r" t="t"/>
              <a:pathLst>
                <a:path extrusionOk="0" h="3180" w="2399">
                  <a:moveTo>
                    <a:pt x="1598" y="1"/>
                  </a:moveTo>
                  <a:cubicBezTo>
                    <a:pt x="769" y="1"/>
                    <a:pt x="1" y="659"/>
                    <a:pt x="1" y="1582"/>
                  </a:cubicBezTo>
                  <a:cubicBezTo>
                    <a:pt x="1" y="2518"/>
                    <a:pt x="770" y="3179"/>
                    <a:pt x="1599" y="3179"/>
                  </a:cubicBezTo>
                  <a:cubicBezTo>
                    <a:pt x="1867" y="3179"/>
                    <a:pt x="2142" y="3110"/>
                    <a:pt x="2398" y="2959"/>
                  </a:cubicBezTo>
                  <a:cubicBezTo>
                    <a:pt x="2228" y="2851"/>
                    <a:pt x="2074" y="2712"/>
                    <a:pt x="1950" y="2557"/>
                  </a:cubicBezTo>
                  <a:cubicBezTo>
                    <a:pt x="1424" y="1861"/>
                    <a:pt x="1548" y="871"/>
                    <a:pt x="2244" y="329"/>
                  </a:cubicBezTo>
                  <a:cubicBezTo>
                    <a:pt x="2290" y="298"/>
                    <a:pt x="2352" y="252"/>
                    <a:pt x="2398" y="221"/>
                  </a:cubicBezTo>
                  <a:cubicBezTo>
                    <a:pt x="2141" y="70"/>
                    <a:pt x="1866" y="1"/>
                    <a:pt x="159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6138525" y="3152350"/>
              <a:ext cx="98250" cy="98650"/>
            </a:xfrm>
            <a:custGeom>
              <a:rect b="b" l="l" r="r" t="t"/>
              <a:pathLst>
                <a:path extrusionOk="0" h="3946" w="3930">
                  <a:moveTo>
                    <a:pt x="1965" y="1"/>
                  </a:moveTo>
                  <a:cubicBezTo>
                    <a:pt x="882" y="1"/>
                    <a:pt x="0" y="898"/>
                    <a:pt x="0" y="1981"/>
                  </a:cubicBezTo>
                  <a:cubicBezTo>
                    <a:pt x="0" y="3064"/>
                    <a:pt x="882" y="3946"/>
                    <a:pt x="1965" y="3946"/>
                  </a:cubicBezTo>
                  <a:cubicBezTo>
                    <a:pt x="3047" y="3946"/>
                    <a:pt x="3929" y="3064"/>
                    <a:pt x="3929" y="1981"/>
                  </a:cubicBezTo>
                  <a:cubicBezTo>
                    <a:pt x="3929" y="898"/>
                    <a:pt x="3047" y="1"/>
                    <a:pt x="196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6132700" y="3152500"/>
              <a:ext cx="75075" cy="98500"/>
            </a:xfrm>
            <a:custGeom>
              <a:rect b="b" l="l" r="r" t="t"/>
              <a:pathLst>
                <a:path extrusionOk="0" h="3940" w="3003">
                  <a:moveTo>
                    <a:pt x="2188" y="1"/>
                  </a:moveTo>
                  <a:cubicBezTo>
                    <a:pt x="1296" y="1"/>
                    <a:pt x="466" y="620"/>
                    <a:pt x="264" y="1557"/>
                  </a:cubicBezTo>
                  <a:cubicBezTo>
                    <a:pt x="1" y="2779"/>
                    <a:pt x="945" y="3940"/>
                    <a:pt x="2198" y="3940"/>
                  </a:cubicBezTo>
                  <a:cubicBezTo>
                    <a:pt x="2476" y="3940"/>
                    <a:pt x="2755" y="3878"/>
                    <a:pt x="3002" y="3769"/>
                  </a:cubicBezTo>
                  <a:cubicBezTo>
                    <a:pt x="2306" y="3444"/>
                    <a:pt x="1842" y="2748"/>
                    <a:pt x="1842" y="1975"/>
                  </a:cubicBezTo>
                  <a:cubicBezTo>
                    <a:pt x="1842" y="1201"/>
                    <a:pt x="2306" y="490"/>
                    <a:pt x="3002" y="180"/>
                  </a:cubicBezTo>
                  <a:cubicBezTo>
                    <a:pt x="2735" y="58"/>
                    <a:pt x="2459" y="1"/>
                    <a:pt x="218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5652000" y="3536000"/>
              <a:ext cx="60350" cy="59975"/>
            </a:xfrm>
            <a:custGeom>
              <a:rect b="b" l="l" r="r" t="t"/>
              <a:pathLst>
                <a:path extrusionOk="0" h="2399" w="2414">
                  <a:moveTo>
                    <a:pt x="1207" y="0"/>
                  </a:moveTo>
                  <a:cubicBezTo>
                    <a:pt x="542" y="0"/>
                    <a:pt x="1" y="526"/>
                    <a:pt x="1" y="1192"/>
                  </a:cubicBezTo>
                  <a:cubicBezTo>
                    <a:pt x="1" y="1857"/>
                    <a:pt x="542" y="2398"/>
                    <a:pt x="1207" y="2398"/>
                  </a:cubicBezTo>
                  <a:cubicBezTo>
                    <a:pt x="1872" y="2398"/>
                    <a:pt x="2414" y="1857"/>
                    <a:pt x="2414" y="1192"/>
                  </a:cubicBezTo>
                  <a:cubicBezTo>
                    <a:pt x="2414" y="526"/>
                    <a:pt x="1872" y="0"/>
                    <a:pt x="120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5914975" y="3398875"/>
              <a:ext cx="102825" cy="23450"/>
            </a:xfrm>
            <a:custGeom>
              <a:rect b="b" l="l" r="r" t="t"/>
              <a:pathLst>
                <a:path extrusionOk="0" h="938" w="4113">
                  <a:moveTo>
                    <a:pt x="3576" y="0"/>
                  </a:moveTo>
                  <a:cubicBezTo>
                    <a:pt x="3546" y="0"/>
                    <a:pt x="3514" y="3"/>
                    <a:pt x="3481" y="9"/>
                  </a:cubicBezTo>
                  <a:cubicBezTo>
                    <a:pt x="2631" y="87"/>
                    <a:pt x="1764" y="133"/>
                    <a:pt x="898" y="133"/>
                  </a:cubicBezTo>
                  <a:lnTo>
                    <a:pt x="403" y="133"/>
                  </a:lnTo>
                  <a:cubicBezTo>
                    <a:pt x="186" y="133"/>
                    <a:pt x="1" y="303"/>
                    <a:pt x="1" y="520"/>
                  </a:cubicBezTo>
                  <a:cubicBezTo>
                    <a:pt x="1" y="752"/>
                    <a:pt x="171" y="937"/>
                    <a:pt x="403" y="937"/>
                  </a:cubicBezTo>
                  <a:lnTo>
                    <a:pt x="898" y="937"/>
                  </a:lnTo>
                  <a:cubicBezTo>
                    <a:pt x="1780" y="937"/>
                    <a:pt x="2677" y="891"/>
                    <a:pt x="3559" y="814"/>
                  </a:cubicBezTo>
                  <a:cubicBezTo>
                    <a:pt x="4113" y="784"/>
                    <a:pt x="4062" y="0"/>
                    <a:pt x="3576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937400" y="3435350"/>
              <a:ext cx="162350" cy="38025"/>
            </a:xfrm>
            <a:custGeom>
              <a:rect b="b" l="l" r="r" t="t"/>
              <a:pathLst>
                <a:path extrusionOk="0" h="1521" w="6494">
                  <a:moveTo>
                    <a:pt x="5925" y="0"/>
                  </a:moveTo>
                  <a:cubicBezTo>
                    <a:pt x="5905" y="0"/>
                    <a:pt x="5885" y="2"/>
                    <a:pt x="5864" y="4"/>
                  </a:cubicBezTo>
                  <a:cubicBezTo>
                    <a:pt x="4085" y="453"/>
                    <a:pt x="2275" y="700"/>
                    <a:pt x="450" y="716"/>
                  </a:cubicBezTo>
                  <a:cubicBezTo>
                    <a:pt x="440" y="715"/>
                    <a:pt x="430" y="715"/>
                    <a:pt x="420" y="715"/>
                  </a:cubicBezTo>
                  <a:cubicBezTo>
                    <a:pt x="218" y="715"/>
                    <a:pt x="61" y="865"/>
                    <a:pt x="32" y="1072"/>
                  </a:cubicBezTo>
                  <a:cubicBezTo>
                    <a:pt x="1" y="1304"/>
                    <a:pt x="202" y="1520"/>
                    <a:pt x="434" y="1520"/>
                  </a:cubicBezTo>
                  <a:cubicBezTo>
                    <a:pt x="2337" y="1505"/>
                    <a:pt x="4224" y="1257"/>
                    <a:pt x="6065" y="778"/>
                  </a:cubicBezTo>
                  <a:cubicBezTo>
                    <a:pt x="6493" y="601"/>
                    <a:pt x="6343" y="0"/>
                    <a:pt x="5925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661675" y="3734625"/>
              <a:ext cx="20125" cy="20275"/>
            </a:xfrm>
            <a:custGeom>
              <a:rect b="b" l="l" r="r" t="t"/>
              <a:pathLst>
                <a:path extrusionOk="0" h="811" w="805">
                  <a:moveTo>
                    <a:pt x="387" y="1"/>
                  </a:moveTo>
                  <a:cubicBezTo>
                    <a:pt x="367" y="1"/>
                    <a:pt x="346" y="2"/>
                    <a:pt x="325" y="7"/>
                  </a:cubicBezTo>
                  <a:cubicBezTo>
                    <a:pt x="294" y="22"/>
                    <a:pt x="279" y="22"/>
                    <a:pt x="248" y="38"/>
                  </a:cubicBezTo>
                  <a:cubicBezTo>
                    <a:pt x="232" y="38"/>
                    <a:pt x="201" y="53"/>
                    <a:pt x="186" y="68"/>
                  </a:cubicBezTo>
                  <a:cubicBezTo>
                    <a:pt x="155" y="84"/>
                    <a:pt x="140" y="99"/>
                    <a:pt x="124" y="115"/>
                  </a:cubicBezTo>
                  <a:cubicBezTo>
                    <a:pt x="93" y="146"/>
                    <a:pt x="78" y="161"/>
                    <a:pt x="78" y="177"/>
                  </a:cubicBezTo>
                  <a:cubicBezTo>
                    <a:pt x="62" y="208"/>
                    <a:pt x="47" y="223"/>
                    <a:pt x="31" y="254"/>
                  </a:cubicBezTo>
                  <a:cubicBezTo>
                    <a:pt x="16" y="270"/>
                    <a:pt x="16" y="300"/>
                    <a:pt x="16" y="331"/>
                  </a:cubicBezTo>
                  <a:cubicBezTo>
                    <a:pt x="0" y="347"/>
                    <a:pt x="0" y="378"/>
                    <a:pt x="16" y="409"/>
                  </a:cubicBezTo>
                  <a:cubicBezTo>
                    <a:pt x="0" y="440"/>
                    <a:pt x="0" y="455"/>
                    <a:pt x="16" y="486"/>
                  </a:cubicBezTo>
                  <a:cubicBezTo>
                    <a:pt x="16" y="517"/>
                    <a:pt x="16" y="533"/>
                    <a:pt x="31" y="563"/>
                  </a:cubicBezTo>
                  <a:cubicBezTo>
                    <a:pt x="47" y="579"/>
                    <a:pt x="62" y="610"/>
                    <a:pt x="78" y="625"/>
                  </a:cubicBezTo>
                  <a:cubicBezTo>
                    <a:pt x="78" y="656"/>
                    <a:pt x="109" y="672"/>
                    <a:pt x="124" y="687"/>
                  </a:cubicBezTo>
                  <a:cubicBezTo>
                    <a:pt x="140" y="718"/>
                    <a:pt x="155" y="734"/>
                    <a:pt x="186" y="749"/>
                  </a:cubicBezTo>
                  <a:cubicBezTo>
                    <a:pt x="201" y="749"/>
                    <a:pt x="232" y="765"/>
                    <a:pt x="248" y="780"/>
                  </a:cubicBezTo>
                  <a:cubicBezTo>
                    <a:pt x="279" y="796"/>
                    <a:pt x="294" y="796"/>
                    <a:pt x="325" y="811"/>
                  </a:cubicBezTo>
                  <a:lnTo>
                    <a:pt x="480" y="811"/>
                  </a:lnTo>
                  <a:cubicBezTo>
                    <a:pt x="511" y="796"/>
                    <a:pt x="542" y="796"/>
                    <a:pt x="557" y="780"/>
                  </a:cubicBezTo>
                  <a:cubicBezTo>
                    <a:pt x="588" y="765"/>
                    <a:pt x="604" y="749"/>
                    <a:pt x="635" y="749"/>
                  </a:cubicBezTo>
                  <a:cubicBezTo>
                    <a:pt x="650" y="734"/>
                    <a:pt x="665" y="718"/>
                    <a:pt x="696" y="687"/>
                  </a:cubicBezTo>
                  <a:cubicBezTo>
                    <a:pt x="712" y="672"/>
                    <a:pt x="727" y="656"/>
                    <a:pt x="743" y="625"/>
                  </a:cubicBezTo>
                  <a:cubicBezTo>
                    <a:pt x="758" y="610"/>
                    <a:pt x="774" y="579"/>
                    <a:pt x="774" y="563"/>
                  </a:cubicBezTo>
                  <a:cubicBezTo>
                    <a:pt x="789" y="533"/>
                    <a:pt x="789" y="517"/>
                    <a:pt x="805" y="486"/>
                  </a:cubicBezTo>
                  <a:cubicBezTo>
                    <a:pt x="805" y="455"/>
                    <a:pt x="805" y="440"/>
                    <a:pt x="805" y="409"/>
                  </a:cubicBezTo>
                  <a:cubicBezTo>
                    <a:pt x="805" y="378"/>
                    <a:pt x="805" y="347"/>
                    <a:pt x="805" y="331"/>
                  </a:cubicBezTo>
                  <a:cubicBezTo>
                    <a:pt x="789" y="300"/>
                    <a:pt x="789" y="270"/>
                    <a:pt x="774" y="254"/>
                  </a:cubicBezTo>
                  <a:cubicBezTo>
                    <a:pt x="774" y="223"/>
                    <a:pt x="758" y="208"/>
                    <a:pt x="743" y="177"/>
                  </a:cubicBezTo>
                  <a:cubicBezTo>
                    <a:pt x="727" y="161"/>
                    <a:pt x="712" y="146"/>
                    <a:pt x="696" y="115"/>
                  </a:cubicBezTo>
                  <a:cubicBezTo>
                    <a:pt x="665" y="99"/>
                    <a:pt x="650" y="84"/>
                    <a:pt x="635" y="68"/>
                  </a:cubicBezTo>
                  <a:cubicBezTo>
                    <a:pt x="604" y="53"/>
                    <a:pt x="588" y="38"/>
                    <a:pt x="557" y="38"/>
                  </a:cubicBezTo>
                  <a:cubicBezTo>
                    <a:pt x="501" y="15"/>
                    <a:pt x="444" y="1"/>
                    <a:pt x="38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5735150" y="3636250"/>
              <a:ext cx="20125" cy="20050"/>
            </a:xfrm>
            <a:custGeom>
              <a:rect b="b" l="l" r="r" t="t"/>
              <a:pathLst>
                <a:path extrusionOk="0" h="802" w="805">
                  <a:moveTo>
                    <a:pt x="403" y="1"/>
                  </a:moveTo>
                  <a:cubicBezTo>
                    <a:pt x="376" y="1"/>
                    <a:pt x="349" y="5"/>
                    <a:pt x="325" y="12"/>
                  </a:cubicBezTo>
                  <a:cubicBezTo>
                    <a:pt x="294" y="12"/>
                    <a:pt x="279" y="28"/>
                    <a:pt x="248" y="28"/>
                  </a:cubicBezTo>
                  <a:cubicBezTo>
                    <a:pt x="217" y="43"/>
                    <a:pt x="202" y="59"/>
                    <a:pt x="186" y="74"/>
                  </a:cubicBezTo>
                  <a:cubicBezTo>
                    <a:pt x="155" y="90"/>
                    <a:pt x="140" y="105"/>
                    <a:pt x="109" y="121"/>
                  </a:cubicBezTo>
                  <a:cubicBezTo>
                    <a:pt x="93" y="136"/>
                    <a:pt x="78" y="152"/>
                    <a:pt x="62" y="183"/>
                  </a:cubicBezTo>
                  <a:cubicBezTo>
                    <a:pt x="47" y="198"/>
                    <a:pt x="47" y="229"/>
                    <a:pt x="31" y="244"/>
                  </a:cubicBezTo>
                  <a:cubicBezTo>
                    <a:pt x="16" y="275"/>
                    <a:pt x="16" y="306"/>
                    <a:pt x="0" y="322"/>
                  </a:cubicBezTo>
                  <a:cubicBezTo>
                    <a:pt x="0" y="353"/>
                    <a:pt x="0" y="384"/>
                    <a:pt x="0" y="399"/>
                  </a:cubicBezTo>
                  <a:cubicBezTo>
                    <a:pt x="0" y="430"/>
                    <a:pt x="0" y="461"/>
                    <a:pt x="0" y="476"/>
                  </a:cubicBezTo>
                  <a:cubicBezTo>
                    <a:pt x="16" y="507"/>
                    <a:pt x="16" y="538"/>
                    <a:pt x="31" y="554"/>
                  </a:cubicBezTo>
                  <a:cubicBezTo>
                    <a:pt x="47" y="585"/>
                    <a:pt x="47" y="600"/>
                    <a:pt x="62" y="631"/>
                  </a:cubicBezTo>
                  <a:cubicBezTo>
                    <a:pt x="78" y="647"/>
                    <a:pt x="93" y="678"/>
                    <a:pt x="109" y="693"/>
                  </a:cubicBezTo>
                  <a:cubicBezTo>
                    <a:pt x="140" y="708"/>
                    <a:pt x="155" y="724"/>
                    <a:pt x="186" y="739"/>
                  </a:cubicBezTo>
                  <a:cubicBezTo>
                    <a:pt x="202" y="755"/>
                    <a:pt x="217" y="770"/>
                    <a:pt x="248" y="770"/>
                  </a:cubicBezTo>
                  <a:cubicBezTo>
                    <a:pt x="279" y="786"/>
                    <a:pt x="294" y="786"/>
                    <a:pt x="325" y="801"/>
                  </a:cubicBezTo>
                  <a:lnTo>
                    <a:pt x="480" y="801"/>
                  </a:lnTo>
                  <a:lnTo>
                    <a:pt x="557" y="770"/>
                  </a:lnTo>
                  <a:cubicBezTo>
                    <a:pt x="588" y="770"/>
                    <a:pt x="604" y="755"/>
                    <a:pt x="635" y="739"/>
                  </a:cubicBezTo>
                  <a:cubicBezTo>
                    <a:pt x="650" y="724"/>
                    <a:pt x="666" y="708"/>
                    <a:pt x="681" y="693"/>
                  </a:cubicBezTo>
                  <a:cubicBezTo>
                    <a:pt x="712" y="662"/>
                    <a:pt x="728" y="647"/>
                    <a:pt x="743" y="631"/>
                  </a:cubicBezTo>
                  <a:cubicBezTo>
                    <a:pt x="758" y="600"/>
                    <a:pt x="758" y="585"/>
                    <a:pt x="774" y="554"/>
                  </a:cubicBezTo>
                  <a:cubicBezTo>
                    <a:pt x="789" y="538"/>
                    <a:pt x="789" y="507"/>
                    <a:pt x="805" y="476"/>
                  </a:cubicBezTo>
                  <a:cubicBezTo>
                    <a:pt x="805" y="461"/>
                    <a:pt x="805" y="430"/>
                    <a:pt x="805" y="399"/>
                  </a:cubicBezTo>
                  <a:cubicBezTo>
                    <a:pt x="805" y="384"/>
                    <a:pt x="805" y="353"/>
                    <a:pt x="805" y="322"/>
                  </a:cubicBezTo>
                  <a:cubicBezTo>
                    <a:pt x="789" y="306"/>
                    <a:pt x="789" y="275"/>
                    <a:pt x="774" y="244"/>
                  </a:cubicBezTo>
                  <a:cubicBezTo>
                    <a:pt x="758" y="229"/>
                    <a:pt x="758" y="198"/>
                    <a:pt x="743" y="183"/>
                  </a:cubicBezTo>
                  <a:cubicBezTo>
                    <a:pt x="728" y="152"/>
                    <a:pt x="712" y="136"/>
                    <a:pt x="681" y="121"/>
                  </a:cubicBezTo>
                  <a:cubicBezTo>
                    <a:pt x="650" y="74"/>
                    <a:pt x="604" y="59"/>
                    <a:pt x="557" y="28"/>
                  </a:cubicBezTo>
                  <a:lnTo>
                    <a:pt x="480" y="12"/>
                  </a:lnTo>
                  <a:cubicBezTo>
                    <a:pt x="457" y="5"/>
                    <a:pt x="430" y="1"/>
                    <a:pt x="403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5802050" y="3716750"/>
              <a:ext cx="20525" cy="19975"/>
            </a:xfrm>
            <a:custGeom>
              <a:rect b="b" l="l" r="r" t="t"/>
              <a:pathLst>
                <a:path extrusionOk="0" h="799" w="821">
                  <a:moveTo>
                    <a:pt x="404" y="0"/>
                  </a:moveTo>
                  <a:cubicBezTo>
                    <a:pt x="378" y="0"/>
                    <a:pt x="351" y="4"/>
                    <a:pt x="326" y="10"/>
                  </a:cubicBezTo>
                  <a:cubicBezTo>
                    <a:pt x="295" y="10"/>
                    <a:pt x="279" y="10"/>
                    <a:pt x="248" y="25"/>
                  </a:cubicBezTo>
                  <a:cubicBezTo>
                    <a:pt x="217" y="41"/>
                    <a:pt x="202" y="56"/>
                    <a:pt x="171" y="72"/>
                  </a:cubicBezTo>
                  <a:cubicBezTo>
                    <a:pt x="155" y="72"/>
                    <a:pt x="140" y="87"/>
                    <a:pt x="124" y="118"/>
                  </a:cubicBezTo>
                  <a:cubicBezTo>
                    <a:pt x="93" y="134"/>
                    <a:pt x="78" y="149"/>
                    <a:pt x="63" y="180"/>
                  </a:cubicBezTo>
                  <a:cubicBezTo>
                    <a:pt x="47" y="196"/>
                    <a:pt x="32" y="227"/>
                    <a:pt x="32" y="242"/>
                  </a:cubicBezTo>
                  <a:cubicBezTo>
                    <a:pt x="16" y="273"/>
                    <a:pt x="16" y="288"/>
                    <a:pt x="1" y="319"/>
                  </a:cubicBezTo>
                  <a:cubicBezTo>
                    <a:pt x="1" y="350"/>
                    <a:pt x="1" y="366"/>
                    <a:pt x="1" y="397"/>
                  </a:cubicBezTo>
                  <a:cubicBezTo>
                    <a:pt x="1" y="505"/>
                    <a:pt x="47" y="613"/>
                    <a:pt x="124" y="691"/>
                  </a:cubicBezTo>
                  <a:cubicBezTo>
                    <a:pt x="140" y="706"/>
                    <a:pt x="171" y="722"/>
                    <a:pt x="186" y="737"/>
                  </a:cubicBezTo>
                  <a:cubicBezTo>
                    <a:pt x="202" y="753"/>
                    <a:pt x="233" y="768"/>
                    <a:pt x="248" y="768"/>
                  </a:cubicBezTo>
                  <a:cubicBezTo>
                    <a:pt x="279" y="783"/>
                    <a:pt x="310" y="783"/>
                    <a:pt x="326" y="799"/>
                  </a:cubicBezTo>
                  <a:lnTo>
                    <a:pt x="418" y="799"/>
                  </a:lnTo>
                  <a:cubicBezTo>
                    <a:pt x="511" y="799"/>
                    <a:pt x="619" y="753"/>
                    <a:pt x="697" y="675"/>
                  </a:cubicBezTo>
                  <a:cubicBezTo>
                    <a:pt x="774" y="598"/>
                    <a:pt x="821" y="505"/>
                    <a:pt x="821" y="397"/>
                  </a:cubicBezTo>
                  <a:cubicBezTo>
                    <a:pt x="821" y="366"/>
                    <a:pt x="821" y="335"/>
                    <a:pt x="821" y="319"/>
                  </a:cubicBezTo>
                  <a:cubicBezTo>
                    <a:pt x="805" y="288"/>
                    <a:pt x="790" y="273"/>
                    <a:pt x="774" y="242"/>
                  </a:cubicBezTo>
                  <a:cubicBezTo>
                    <a:pt x="759" y="227"/>
                    <a:pt x="759" y="196"/>
                    <a:pt x="743" y="180"/>
                  </a:cubicBezTo>
                  <a:cubicBezTo>
                    <a:pt x="728" y="149"/>
                    <a:pt x="712" y="134"/>
                    <a:pt x="681" y="118"/>
                  </a:cubicBezTo>
                  <a:cubicBezTo>
                    <a:pt x="608" y="45"/>
                    <a:pt x="505" y="0"/>
                    <a:pt x="404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5914975" y="3155550"/>
              <a:ext cx="20150" cy="20300"/>
            </a:xfrm>
            <a:custGeom>
              <a:rect b="b" l="l" r="r" t="t"/>
              <a:pathLst>
                <a:path extrusionOk="0" h="812" w="806">
                  <a:moveTo>
                    <a:pt x="403" y="0"/>
                  </a:moveTo>
                  <a:cubicBezTo>
                    <a:pt x="376" y="0"/>
                    <a:pt x="349" y="4"/>
                    <a:pt x="326" y="12"/>
                  </a:cubicBezTo>
                  <a:cubicBezTo>
                    <a:pt x="295" y="28"/>
                    <a:pt x="279" y="28"/>
                    <a:pt x="248" y="43"/>
                  </a:cubicBezTo>
                  <a:cubicBezTo>
                    <a:pt x="217" y="43"/>
                    <a:pt x="202" y="58"/>
                    <a:pt x="171" y="74"/>
                  </a:cubicBezTo>
                  <a:cubicBezTo>
                    <a:pt x="155" y="89"/>
                    <a:pt x="140" y="105"/>
                    <a:pt x="124" y="120"/>
                  </a:cubicBezTo>
                  <a:cubicBezTo>
                    <a:pt x="47" y="198"/>
                    <a:pt x="1" y="306"/>
                    <a:pt x="1" y="414"/>
                  </a:cubicBezTo>
                  <a:cubicBezTo>
                    <a:pt x="1" y="445"/>
                    <a:pt x="1" y="461"/>
                    <a:pt x="1" y="492"/>
                  </a:cubicBezTo>
                  <a:cubicBezTo>
                    <a:pt x="1" y="523"/>
                    <a:pt x="16" y="538"/>
                    <a:pt x="32" y="569"/>
                  </a:cubicBezTo>
                  <a:cubicBezTo>
                    <a:pt x="47" y="584"/>
                    <a:pt x="47" y="615"/>
                    <a:pt x="63" y="631"/>
                  </a:cubicBezTo>
                  <a:cubicBezTo>
                    <a:pt x="78" y="662"/>
                    <a:pt x="94" y="677"/>
                    <a:pt x="124" y="693"/>
                  </a:cubicBezTo>
                  <a:cubicBezTo>
                    <a:pt x="140" y="724"/>
                    <a:pt x="155" y="739"/>
                    <a:pt x="171" y="755"/>
                  </a:cubicBezTo>
                  <a:cubicBezTo>
                    <a:pt x="202" y="770"/>
                    <a:pt x="217" y="770"/>
                    <a:pt x="248" y="786"/>
                  </a:cubicBezTo>
                  <a:cubicBezTo>
                    <a:pt x="279" y="801"/>
                    <a:pt x="295" y="801"/>
                    <a:pt x="326" y="801"/>
                  </a:cubicBezTo>
                  <a:cubicBezTo>
                    <a:pt x="358" y="807"/>
                    <a:pt x="390" y="811"/>
                    <a:pt x="422" y="811"/>
                  </a:cubicBezTo>
                  <a:cubicBezTo>
                    <a:pt x="467" y="811"/>
                    <a:pt x="512" y="804"/>
                    <a:pt x="558" y="786"/>
                  </a:cubicBezTo>
                  <a:lnTo>
                    <a:pt x="635" y="755"/>
                  </a:lnTo>
                  <a:cubicBezTo>
                    <a:pt x="650" y="739"/>
                    <a:pt x="666" y="724"/>
                    <a:pt x="681" y="693"/>
                  </a:cubicBezTo>
                  <a:cubicBezTo>
                    <a:pt x="712" y="677"/>
                    <a:pt x="728" y="662"/>
                    <a:pt x="743" y="631"/>
                  </a:cubicBezTo>
                  <a:cubicBezTo>
                    <a:pt x="759" y="615"/>
                    <a:pt x="759" y="584"/>
                    <a:pt x="774" y="569"/>
                  </a:cubicBezTo>
                  <a:cubicBezTo>
                    <a:pt x="790" y="538"/>
                    <a:pt x="790" y="523"/>
                    <a:pt x="790" y="492"/>
                  </a:cubicBezTo>
                  <a:cubicBezTo>
                    <a:pt x="805" y="461"/>
                    <a:pt x="805" y="445"/>
                    <a:pt x="790" y="414"/>
                  </a:cubicBezTo>
                  <a:cubicBezTo>
                    <a:pt x="805" y="383"/>
                    <a:pt x="805" y="352"/>
                    <a:pt x="790" y="337"/>
                  </a:cubicBezTo>
                  <a:cubicBezTo>
                    <a:pt x="790" y="306"/>
                    <a:pt x="790" y="275"/>
                    <a:pt x="774" y="260"/>
                  </a:cubicBezTo>
                  <a:cubicBezTo>
                    <a:pt x="759" y="229"/>
                    <a:pt x="759" y="213"/>
                    <a:pt x="743" y="182"/>
                  </a:cubicBezTo>
                  <a:cubicBezTo>
                    <a:pt x="728" y="167"/>
                    <a:pt x="712" y="151"/>
                    <a:pt x="681" y="120"/>
                  </a:cubicBezTo>
                  <a:cubicBezTo>
                    <a:pt x="666" y="105"/>
                    <a:pt x="650" y="89"/>
                    <a:pt x="635" y="74"/>
                  </a:cubicBezTo>
                  <a:cubicBezTo>
                    <a:pt x="604" y="58"/>
                    <a:pt x="589" y="43"/>
                    <a:pt x="558" y="43"/>
                  </a:cubicBezTo>
                  <a:cubicBezTo>
                    <a:pt x="527" y="28"/>
                    <a:pt x="511" y="28"/>
                    <a:pt x="480" y="12"/>
                  </a:cubicBezTo>
                  <a:cubicBezTo>
                    <a:pt x="457" y="4"/>
                    <a:pt x="430" y="0"/>
                    <a:pt x="40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5993875" y="3237150"/>
              <a:ext cx="20125" cy="20050"/>
            </a:xfrm>
            <a:custGeom>
              <a:rect b="b" l="l" r="r" t="t"/>
              <a:pathLst>
                <a:path extrusionOk="0" h="802" w="805">
                  <a:moveTo>
                    <a:pt x="403" y="0"/>
                  </a:moveTo>
                  <a:cubicBezTo>
                    <a:pt x="376" y="0"/>
                    <a:pt x="349" y="4"/>
                    <a:pt x="325" y="12"/>
                  </a:cubicBezTo>
                  <a:cubicBezTo>
                    <a:pt x="294" y="12"/>
                    <a:pt x="279" y="28"/>
                    <a:pt x="248" y="28"/>
                  </a:cubicBezTo>
                  <a:cubicBezTo>
                    <a:pt x="233" y="43"/>
                    <a:pt x="202" y="58"/>
                    <a:pt x="186" y="74"/>
                  </a:cubicBezTo>
                  <a:cubicBezTo>
                    <a:pt x="140" y="105"/>
                    <a:pt x="93" y="136"/>
                    <a:pt x="78" y="182"/>
                  </a:cubicBezTo>
                  <a:cubicBezTo>
                    <a:pt x="62" y="198"/>
                    <a:pt x="47" y="229"/>
                    <a:pt x="31" y="260"/>
                  </a:cubicBezTo>
                  <a:cubicBezTo>
                    <a:pt x="16" y="275"/>
                    <a:pt x="16" y="306"/>
                    <a:pt x="16" y="321"/>
                  </a:cubicBezTo>
                  <a:cubicBezTo>
                    <a:pt x="0" y="352"/>
                    <a:pt x="0" y="383"/>
                    <a:pt x="16" y="414"/>
                  </a:cubicBezTo>
                  <a:cubicBezTo>
                    <a:pt x="0" y="430"/>
                    <a:pt x="0" y="461"/>
                    <a:pt x="16" y="492"/>
                  </a:cubicBezTo>
                  <a:cubicBezTo>
                    <a:pt x="16" y="507"/>
                    <a:pt x="16" y="538"/>
                    <a:pt x="31" y="554"/>
                  </a:cubicBezTo>
                  <a:cubicBezTo>
                    <a:pt x="47" y="584"/>
                    <a:pt x="62" y="615"/>
                    <a:pt x="78" y="631"/>
                  </a:cubicBezTo>
                  <a:cubicBezTo>
                    <a:pt x="78" y="646"/>
                    <a:pt x="93" y="677"/>
                    <a:pt x="124" y="693"/>
                  </a:cubicBezTo>
                  <a:cubicBezTo>
                    <a:pt x="140" y="708"/>
                    <a:pt x="155" y="724"/>
                    <a:pt x="186" y="739"/>
                  </a:cubicBezTo>
                  <a:cubicBezTo>
                    <a:pt x="202" y="755"/>
                    <a:pt x="233" y="770"/>
                    <a:pt x="248" y="786"/>
                  </a:cubicBezTo>
                  <a:cubicBezTo>
                    <a:pt x="279" y="786"/>
                    <a:pt x="294" y="801"/>
                    <a:pt x="325" y="801"/>
                  </a:cubicBezTo>
                  <a:lnTo>
                    <a:pt x="480" y="801"/>
                  </a:lnTo>
                  <a:cubicBezTo>
                    <a:pt x="511" y="801"/>
                    <a:pt x="542" y="786"/>
                    <a:pt x="557" y="786"/>
                  </a:cubicBezTo>
                  <a:cubicBezTo>
                    <a:pt x="588" y="770"/>
                    <a:pt x="604" y="755"/>
                    <a:pt x="635" y="739"/>
                  </a:cubicBezTo>
                  <a:cubicBezTo>
                    <a:pt x="681" y="708"/>
                    <a:pt x="712" y="677"/>
                    <a:pt x="743" y="631"/>
                  </a:cubicBezTo>
                  <a:cubicBezTo>
                    <a:pt x="758" y="615"/>
                    <a:pt x="774" y="584"/>
                    <a:pt x="774" y="554"/>
                  </a:cubicBezTo>
                  <a:cubicBezTo>
                    <a:pt x="789" y="538"/>
                    <a:pt x="789" y="507"/>
                    <a:pt x="805" y="492"/>
                  </a:cubicBezTo>
                  <a:cubicBezTo>
                    <a:pt x="805" y="461"/>
                    <a:pt x="805" y="430"/>
                    <a:pt x="805" y="414"/>
                  </a:cubicBezTo>
                  <a:cubicBezTo>
                    <a:pt x="805" y="383"/>
                    <a:pt x="805" y="352"/>
                    <a:pt x="805" y="321"/>
                  </a:cubicBezTo>
                  <a:cubicBezTo>
                    <a:pt x="789" y="306"/>
                    <a:pt x="789" y="275"/>
                    <a:pt x="774" y="260"/>
                  </a:cubicBezTo>
                  <a:cubicBezTo>
                    <a:pt x="774" y="229"/>
                    <a:pt x="758" y="198"/>
                    <a:pt x="743" y="182"/>
                  </a:cubicBezTo>
                  <a:cubicBezTo>
                    <a:pt x="728" y="167"/>
                    <a:pt x="712" y="136"/>
                    <a:pt x="697" y="120"/>
                  </a:cubicBezTo>
                  <a:cubicBezTo>
                    <a:pt x="666" y="105"/>
                    <a:pt x="650" y="89"/>
                    <a:pt x="635" y="74"/>
                  </a:cubicBezTo>
                  <a:cubicBezTo>
                    <a:pt x="604" y="58"/>
                    <a:pt x="588" y="43"/>
                    <a:pt x="557" y="28"/>
                  </a:cubicBezTo>
                  <a:cubicBezTo>
                    <a:pt x="542" y="28"/>
                    <a:pt x="511" y="12"/>
                    <a:pt x="480" y="12"/>
                  </a:cubicBezTo>
                  <a:cubicBezTo>
                    <a:pt x="457" y="4"/>
                    <a:pt x="430" y="0"/>
                    <a:pt x="40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6217800" y="3319350"/>
              <a:ext cx="20525" cy="20200"/>
            </a:xfrm>
            <a:custGeom>
              <a:rect b="b" l="l" r="r" t="t"/>
              <a:pathLst>
                <a:path extrusionOk="0" h="808" w="821">
                  <a:moveTo>
                    <a:pt x="377" y="1"/>
                  </a:moveTo>
                  <a:cubicBezTo>
                    <a:pt x="360" y="1"/>
                    <a:pt x="343" y="2"/>
                    <a:pt x="325" y="4"/>
                  </a:cubicBezTo>
                  <a:cubicBezTo>
                    <a:pt x="294" y="19"/>
                    <a:pt x="279" y="19"/>
                    <a:pt x="248" y="35"/>
                  </a:cubicBezTo>
                  <a:cubicBezTo>
                    <a:pt x="232" y="50"/>
                    <a:pt x="201" y="50"/>
                    <a:pt x="186" y="65"/>
                  </a:cubicBezTo>
                  <a:cubicBezTo>
                    <a:pt x="155" y="81"/>
                    <a:pt x="139" y="96"/>
                    <a:pt x="124" y="127"/>
                  </a:cubicBezTo>
                  <a:cubicBezTo>
                    <a:pt x="93" y="143"/>
                    <a:pt x="78" y="158"/>
                    <a:pt x="62" y="189"/>
                  </a:cubicBezTo>
                  <a:cubicBezTo>
                    <a:pt x="47" y="205"/>
                    <a:pt x="47" y="236"/>
                    <a:pt x="31" y="251"/>
                  </a:cubicBezTo>
                  <a:cubicBezTo>
                    <a:pt x="16" y="282"/>
                    <a:pt x="16" y="297"/>
                    <a:pt x="16" y="328"/>
                  </a:cubicBezTo>
                  <a:cubicBezTo>
                    <a:pt x="0" y="359"/>
                    <a:pt x="0" y="375"/>
                    <a:pt x="16" y="406"/>
                  </a:cubicBezTo>
                  <a:cubicBezTo>
                    <a:pt x="16" y="514"/>
                    <a:pt x="47" y="622"/>
                    <a:pt x="124" y="700"/>
                  </a:cubicBezTo>
                  <a:cubicBezTo>
                    <a:pt x="139" y="715"/>
                    <a:pt x="170" y="731"/>
                    <a:pt x="186" y="746"/>
                  </a:cubicBezTo>
                  <a:cubicBezTo>
                    <a:pt x="217" y="762"/>
                    <a:pt x="232" y="777"/>
                    <a:pt x="263" y="777"/>
                  </a:cubicBezTo>
                  <a:cubicBezTo>
                    <a:pt x="279" y="793"/>
                    <a:pt x="310" y="793"/>
                    <a:pt x="325" y="808"/>
                  </a:cubicBezTo>
                  <a:lnTo>
                    <a:pt x="495" y="808"/>
                  </a:lnTo>
                  <a:cubicBezTo>
                    <a:pt x="511" y="793"/>
                    <a:pt x="542" y="793"/>
                    <a:pt x="573" y="777"/>
                  </a:cubicBezTo>
                  <a:cubicBezTo>
                    <a:pt x="588" y="777"/>
                    <a:pt x="619" y="762"/>
                    <a:pt x="634" y="746"/>
                  </a:cubicBezTo>
                  <a:cubicBezTo>
                    <a:pt x="650" y="731"/>
                    <a:pt x="681" y="715"/>
                    <a:pt x="696" y="700"/>
                  </a:cubicBezTo>
                  <a:cubicBezTo>
                    <a:pt x="712" y="669"/>
                    <a:pt x="727" y="653"/>
                    <a:pt x="743" y="638"/>
                  </a:cubicBezTo>
                  <a:cubicBezTo>
                    <a:pt x="758" y="607"/>
                    <a:pt x="774" y="591"/>
                    <a:pt x="789" y="560"/>
                  </a:cubicBezTo>
                  <a:cubicBezTo>
                    <a:pt x="789" y="545"/>
                    <a:pt x="805" y="514"/>
                    <a:pt x="805" y="483"/>
                  </a:cubicBezTo>
                  <a:cubicBezTo>
                    <a:pt x="820" y="437"/>
                    <a:pt x="820" y="375"/>
                    <a:pt x="805" y="328"/>
                  </a:cubicBezTo>
                  <a:cubicBezTo>
                    <a:pt x="805" y="297"/>
                    <a:pt x="789" y="282"/>
                    <a:pt x="789" y="251"/>
                  </a:cubicBezTo>
                  <a:cubicBezTo>
                    <a:pt x="774" y="220"/>
                    <a:pt x="758" y="205"/>
                    <a:pt x="743" y="189"/>
                  </a:cubicBezTo>
                  <a:cubicBezTo>
                    <a:pt x="727" y="158"/>
                    <a:pt x="712" y="143"/>
                    <a:pt x="696" y="127"/>
                  </a:cubicBezTo>
                  <a:cubicBezTo>
                    <a:pt x="602" y="46"/>
                    <a:pt x="496" y="1"/>
                    <a:pt x="37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5653150" y="3337800"/>
              <a:ext cx="20150" cy="19950"/>
            </a:xfrm>
            <a:custGeom>
              <a:rect b="b" l="l" r="r" t="t"/>
              <a:pathLst>
                <a:path extrusionOk="0" h="798" w="806">
                  <a:moveTo>
                    <a:pt x="402" y="1"/>
                  </a:moveTo>
                  <a:cubicBezTo>
                    <a:pt x="377" y="1"/>
                    <a:pt x="352" y="3"/>
                    <a:pt x="326" y="8"/>
                  </a:cubicBezTo>
                  <a:cubicBezTo>
                    <a:pt x="310" y="8"/>
                    <a:pt x="279" y="8"/>
                    <a:pt x="248" y="24"/>
                  </a:cubicBezTo>
                  <a:cubicBezTo>
                    <a:pt x="233" y="39"/>
                    <a:pt x="202" y="55"/>
                    <a:pt x="187" y="70"/>
                  </a:cubicBezTo>
                  <a:cubicBezTo>
                    <a:pt x="156" y="85"/>
                    <a:pt x="140" y="101"/>
                    <a:pt x="125" y="116"/>
                  </a:cubicBezTo>
                  <a:cubicBezTo>
                    <a:pt x="109" y="132"/>
                    <a:pt x="94" y="147"/>
                    <a:pt x="78" y="178"/>
                  </a:cubicBezTo>
                  <a:cubicBezTo>
                    <a:pt x="63" y="194"/>
                    <a:pt x="47" y="225"/>
                    <a:pt x="32" y="240"/>
                  </a:cubicBezTo>
                  <a:cubicBezTo>
                    <a:pt x="32" y="271"/>
                    <a:pt x="16" y="302"/>
                    <a:pt x="16" y="317"/>
                  </a:cubicBezTo>
                  <a:cubicBezTo>
                    <a:pt x="1" y="379"/>
                    <a:pt x="1" y="426"/>
                    <a:pt x="16" y="472"/>
                  </a:cubicBezTo>
                  <a:cubicBezTo>
                    <a:pt x="16" y="503"/>
                    <a:pt x="32" y="534"/>
                    <a:pt x="32" y="550"/>
                  </a:cubicBezTo>
                  <a:cubicBezTo>
                    <a:pt x="47" y="580"/>
                    <a:pt x="63" y="596"/>
                    <a:pt x="78" y="627"/>
                  </a:cubicBezTo>
                  <a:cubicBezTo>
                    <a:pt x="94" y="642"/>
                    <a:pt x="109" y="673"/>
                    <a:pt x="125" y="689"/>
                  </a:cubicBezTo>
                  <a:cubicBezTo>
                    <a:pt x="140" y="704"/>
                    <a:pt x="156" y="720"/>
                    <a:pt x="187" y="735"/>
                  </a:cubicBezTo>
                  <a:cubicBezTo>
                    <a:pt x="202" y="751"/>
                    <a:pt x="233" y="766"/>
                    <a:pt x="248" y="766"/>
                  </a:cubicBezTo>
                  <a:cubicBezTo>
                    <a:pt x="279" y="782"/>
                    <a:pt x="310" y="797"/>
                    <a:pt x="326" y="797"/>
                  </a:cubicBezTo>
                  <a:lnTo>
                    <a:pt x="403" y="797"/>
                  </a:lnTo>
                  <a:cubicBezTo>
                    <a:pt x="511" y="797"/>
                    <a:pt x="620" y="751"/>
                    <a:pt x="697" y="673"/>
                  </a:cubicBezTo>
                  <a:cubicBezTo>
                    <a:pt x="713" y="658"/>
                    <a:pt x="728" y="642"/>
                    <a:pt x="744" y="611"/>
                  </a:cubicBezTo>
                  <a:cubicBezTo>
                    <a:pt x="759" y="596"/>
                    <a:pt x="774" y="565"/>
                    <a:pt x="790" y="550"/>
                  </a:cubicBezTo>
                  <a:cubicBezTo>
                    <a:pt x="790" y="519"/>
                    <a:pt x="805" y="503"/>
                    <a:pt x="805" y="472"/>
                  </a:cubicBezTo>
                  <a:cubicBezTo>
                    <a:pt x="805" y="441"/>
                    <a:pt x="805" y="410"/>
                    <a:pt x="805" y="395"/>
                  </a:cubicBezTo>
                  <a:cubicBezTo>
                    <a:pt x="805" y="173"/>
                    <a:pt x="619" y="1"/>
                    <a:pt x="40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6089000" y="3644275"/>
              <a:ext cx="20150" cy="20525"/>
            </a:xfrm>
            <a:custGeom>
              <a:rect b="b" l="l" r="r" t="t"/>
              <a:pathLst>
                <a:path extrusionOk="0" h="821" w="806">
                  <a:moveTo>
                    <a:pt x="419" y="1"/>
                  </a:moveTo>
                  <a:cubicBezTo>
                    <a:pt x="310" y="1"/>
                    <a:pt x="202" y="47"/>
                    <a:pt x="125" y="125"/>
                  </a:cubicBezTo>
                  <a:cubicBezTo>
                    <a:pt x="47" y="202"/>
                    <a:pt x="1" y="310"/>
                    <a:pt x="1" y="418"/>
                  </a:cubicBezTo>
                  <a:cubicBezTo>
                    <a:pt x="1" y="434"/>
                    <a:pt x="1" y="465"/>
                    <a:pt x="1" y="496"/>
                  </a:cubicBezTo>
                  <a:cubicBezTo>
                    <a:pt x="16" y="511"/>
                    <a:pt x="16" y="542"/>
                    <a:pt x="32" y="558"/>
                  </a:cubicBezTo>
                  <a:cubicBezTo>
                    <a:pt x="32" y="589"/>
                    <a:pt x="47" y="604"/>
                    <a:pt x="63" y="635"/>
                  </a:cubicBezTo>
                  <a:cubicBezTo>
                    <a:pt x="78" y="650"/>
                    <a:pt x="94" y="681"/>
                    <a:pt x="125" y="697"/>
                  </a:cubicBezTo>
                  <a:cubicBezTo>
                    <a:pt x="187" y="774"/>
                    <a:pt x="295" y="821"/>
                    <a:pt x="403" y="821"/>
                  </a:cubicBezTo>
                  <a:lnTo>
                    <a:pt x="480" y="821"/>
                  </a:lnTo>
                  <a:cubicBezTo>
                    <a:pt x="511" y="805"/>
                    <a:pt x="527" y="805"/>
                    <a:pt x="558" y="790"/>
                  </a:cubicBezTo>
                  <a:cubicBezTo>
                    <a:pt x="573" y="774"/>
                    <a:pt x="604" y="774"/>
                    <a:pt x="620" y="759"/>
                  </a:cubicBezTo>
                  <a:cubicBezTo>
                    <a:pt x="651" y="743"/>
                    <a:pt x="666" y="728"/>
                    <a:pt x="682" y="697"/>
                  </a:cubicBezTo>
                  <a:cubicBezTo>
                    <a:pt x="713" y="681"/>
                    <a:pt x="728" y="666"/>
                    <a:pt x="743" y="635"/>
                  </a:cubicBezTo>
                  <a:cubicBezTo>
                    <a:pt x="759" y="620"/>
                    <a:pt x="759" y="589"/>
                    <a:pt x="774" y="573"/>
                  </a:cubicBezTo>
                  <a:cubicBezTo>
                    <a:pt x="790" y="542"/>
                    <a:pt x="790" y="527"/>
                    <a:pt x="805" y="496"/>
                  </a:cubicBezTo>
                  <a:cubicBezTo>
                    <a:pt x="805" y="465"/>
                    <a:pt x="805" y="449"/>
                    <a:pt x="805" y="418"/>
                  </a:cubicBezTo>
                  <a:cubicBezTo>
                    <a:pt x="805" y="202"/>
                    <a:pt x="620" y="16"/>
                    <a:pt x="388" y="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5722000" y="3361575"/>
              <a:ext cx="146600" cy="55725"/>
            </a:xfrm>
            <a:custGeom>
              <a:rect b="b" l="l" r="r" t="t"/>
              <a:pathLst>
                <a:path extrusionOk="0" h="2229" w="5864">
                  <a:moveTo>
                    <a:pt x="325" y="1"/>
                  </a:moveTo>
                  <a:cubicBezTo>
                    <a:pt x="186" y="248"/>
                    <a:pt x="78" y="480"/>
                    <a:pt x="1" y="743"/>
                  </a:cubicBezTo>
                  <a:cubicBezTo>
                    <a:pt x="1362" y="1439"/>
                    <a:pt x="3187" y="1950"/>
                    <a:pt x="5276" y="2228"/>
                  </a:cubicBezTo>
                  <a:lnTo>
                    <a:pt x="5322" y="2228"/>
                  </a:lnTo>
                  <a:cubicBezTo>
                    <a:pt x="5817" y="2228"/>
                    <a:pt x="5863" y="1486"/>
                    <a:pt x="5368" y="1424"/>
                  </a:cubicBezTo>
                  <a:cubicBezTo>
                    <a:pt x="3404" y="1161"/>
                    <a:pt x="1609" y="666"/>
                    <a:pt x="32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5716200" y="3407225"/>
              <a:ext cx="147375" cy="60350"/>
            </a:xfrm>
            <a:custGeom>
              <a:rect b="b" l="l" r="r" t="t"/>
              <a:pathLst>
                <a:path extrusionOk="0" h="2414" w="5895">
                  <a:moveTo>
                    <a:pt x="16" y="0"/>
                  </a:moveTo>
                  <a:cubicBezTo>
                    <a:pt x="0" y="294"/>
                    <a:pt x="0" y="588"/>
                    <a:pt x="47" y="882"/>
                  </a:cubicBezTo>
                  <a:cubicBezTo>
                    <a:pt x="1176" y="1439"/>
                    <a:pt x="2383" y="1856"/>
                    <a:pt x="3620" y="2119"/>
                  </a:cubicBezTo>
                  <a:cubicBezTo>
                    <a:pt x="4146" y="2228"/>
                    <a:pt x="4719" y="2336"/>
                    <a:pt x="5291" y="2413"/>
                  </a:cubicBezTo>
                  <a:lnTo>
                    <a:pt x="5337" y="2413"/>
                  </a:lnTo>
                  <a:cubicBezTo>
                    <a:pt x="5848" y="2413"/>
                    <a:pt x="5894" y="1671"/>
                    <a:pt x="5399" y="1609"/>
                  </a:cubicBezTo>
                  <a:cubicBezTo>
                    <a:pt x="4842" y="1532"/>
                    <a:pt x="4316" y="1439"/>
                    <a:pt x="3806" y="1330"/>
                  </a:cubicBezTo>
                  <a:cubicBezTo>
                    <a:pt x="2553" y="1083"/>
                    <a:pt x="1331" y="650"/>
                    <a:pt x="217" y="47"/>
                  </a:cubicBezTo>
                  <a:cubicBezTo>
                    <a:pt x="155" y="16"/>
                    <a:pt x="93" y="0"/>
                    <a:pt x="1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5725100" y="3465450"/>
              <a:ext cx="310475" cy="59350"/>
            </a:xfrm>
            <a:custGeom>
              <a:rect b="b" l="l" r="r" t="t"/>
              <a:pathLst>
                <a:path extrusionOk="0" h="2374" w="12419">
                  <a:moveTo>
                    <a:pt x="132" y="1"/>
                  </a:moveTo>
                  <a:cubicBezTo>
                    <a:pt x="87" y="1"/>
                    <a:pt x="42" y="9"/>
                    <a:pt x="0" y="22"/>
                  </a:cubicBezTo>
                  <a:cubicBezTo>
                    <a:pt x="93" y="332"/>
                    <a:pt x="201" y="626"/>
                    <a:pt x="341" y="935"/>
                  </a:cubicBezTo>
                  <a:cubicBezTo>
                    <a:pt x="2429" y="1832"/>
                    <a:pt x="5430" y="2374"/>
                    <a:pt x="8493" y="2374"/>
                  </a:cubicBezTo>
                  <a:cubicBezTo>
                    <a:pt x="9638" y="2374"/>
                    <a:pt x="10798" y="2296"/>
                    <a:pt x="11927" y="2142"/>
                  </a:cubicBezTo>
                  <a:cubicBezTo>
                    <a:pt x="12418" y="2067"/>
                    <a:pt x="12351" y="1349"/>
                    <a:pt x="11878" y="1349"/>
                  </a:cubicBezTo>
                  <a:cubicBezTo>
                    <a:pt x="11859" y="1349"/>
                    <a:pt x="11839" y="1350"/>
                    <a:pt x="11819" y="1353"/>
                  </a:cubicBezTo>
                  <a:cubicBezTo>
                    <a:pt x="10813" y="1480"/>
                    <a:pt x="9795" y="1556"/>
                    <a:pt x="8775" y="1556"/>
                  </a:cubicBezTo>
                  <a:cubicBezTo>
                    <a:pt x="8681" y="1556"/>
                    <a:pt x="8587" y="1555"/>
                    <a:pt x="8493" y="1554"/>
                  </a:cubicBezTo>
                  <a:cubicBezTo>
                    <a:pt x="5353" y="1554"/>
                    <a:pt x="2305" y="997"/>
                    <a:pt x="294" y="38"/>
                  </a:cubicBezTo>
                  <a:cubicBezTo>
                    <a:pt x="243" y="12"/>
                    <a:pt x="187" y="1"/>
                    <a:pt x="13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6085525" y="3461450"/>
              <a:ext cx="69250" cy="41300"/>
            </a:xfrm>
            <a:custGeom>
              <a:rect b="b" l="l" r="r" t="t"/>
              <a:pathLst>
                <a:path extrusionOk="0" h="1652" w="2770">
                  <a:moveTo>
                    <a:pt x="2642" y="1"/>
                  </a:moveTo>
                  <a:cubicBezTo>
                    <a:pt x="2576" y="1"/>
                    <a:pt x="2510" y="21"/>
                    <a:pt x="2445" y="59"/>
                  </a:cubicBezTo>
                  <a:cubicBezTo>
                    <a:pt x="1811" y="384"/>
                    <a:pt x="1130" y="662"/>
                    <a:pt x="434" y="863"/>
                  </a:cubicBezTo>
                  <a:cubicBezTo>
                    <a:pt x="1" y="1002"/>
                    <a:pt x="94" y="1652"/>
                    <a:pt x="558" y="1652"/>
                  </a:cubicBezTo>
                  <a:cubicBezTo>
                    <a:pt x="589" y="1652"/>
                    <a:pt x="635" y="1652"/>
                    <a:pt x="666" y="1637"/>
                  </a:cubicBezTo>
                  <a:cubicBezTo>
                    <a:pt x="1269" y="1466"/>
                    <a:pt x="1842" y="1234"/>
                    <a:pt x="2414" y="971"/>
                  </a:cubicBezTo>
                  <a:cubicBezTo>
                    <a:pt x="2538" y="662"/>
                    <a:pt x="2661" y="337"/>
                    <a:pt x="2770" y="28"/>
                  </a:cubicBezTo>
                  <a:cubicBezTo>
                    <a:pt x="2727" y="9"/>
                    <a:pt x="2684" y="1"/>
                    <a:pt x="264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41"/>
          <p:cNvGrpSpPr/>
          <p:nvPr/>
        </p:nvGrpSpPr>
        <p:grpSpPr>
          <a:xfrm>
            <a:off x="5918176" y="774496"/>
            <a:ext cx="907585" cy="681354"/>
            <a:chOff x="5632675" y="1272375"/>
            <a:chExt cx="682600" cy="512450"/>
          </a:xfrm>
        </p:grpSpPr>
        <p:sp>
          <p:nvSpPr>
            <p:cNvPr id="419" name="Google Shape;419;p41"/>
            <p:cNvSpPr/>
            <p:nvPr/>
          </p:nvSpPr>
          <p:spPr>
            <a:xfrm>
              <a:off x="5928900" y="1561600"/>
              <a:ext cx="272675" cy="223225"/>
            </a:xfrm>
            <a:custGeom>
              <a:rect b="b" l="l" r="r" t="t"/>
              <a:pathLst>
                <a:path extrusionOk="0" h="8929" w="10907">
                  <a:moveTo>
                    <a:pt x="3539" y="1"/>
                  </a:moveTo>
                  <a:cubicBezTo>
                    <a:pt x="2639" y="1"/>
                    <a:pt x="1861" y="220"/>
                    <a:pt x="1408" y="764"/>
                  </a:cubicBezTo>
                  <a:cubicBezTo>
                    <a:pt x="1" y="2434"/>
                    <a:pt x="2182" y="6565"/>
                    <a:pt x="3852" y="7957"/>
                  </a:cubicBezTo>
                  <a:cubicBezTo>
                    <a:pt x="4602" y="8609"/>
                    <a:pt x="5526" y="8928"/>
                    <a:pt x="6446" y="8928"/>
                  </a:cubicBezTo>
                  <a:cubicBezTo>
                    <a:pt x="7575" y="8928"/>
                    <a:pt x="8699" y="8446"/>
                    <a:pt x="9483" y="7508"/>
                  </a:cubicBezTo>
                  <a:cubicBezTo>
                    <a:pt x="10907" y="5807"/>
                    <a:pt x="10659" y="3270"/>
                    <a:pt x="8926" y="1893"/>
                  </a:cubicBezTo>
                  <a:cubicBezTo>
                    <a:pt x="7799" y="943"/>
                    <a:pt x="5405" y="1"/>
                    <a:pt x="353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5950950" y="1561425"/>
              <a:ext cx="228200" cy="93175"/>
            </a:xfrm>
            <a:custGeom>
              <a:rect b="b" l="l" r="r" t="t"/>
              <a:pathLst>
                <a:path extrusionOk="0" h="3727" w="9128">
                  <a:moveTo>
                    <a:pt x="2657" y="1"/>
                  </a:moveTo>
                  <a:cubicBezTo>
                    <a:pt x="1757" y="1"/>
                    <a:pt x="979" y="222"/>
                    <a:pt x="526" y="771"/>
                  </a:cubicBezTo>
                  <a:cubicBezTo>
                    <a:pt x="93" y="1281"/>
                    <a:pt x="0" y="2024"/>
                    <a:pt x="124" y="2844"/>
                  </a:cubicBezTo>
                  <a:lnTo>
                    <a:pt x="1269" y="3107"/>
                  </a:lnTo>
                  <a:cubicBezTo>
                    <a:pt x="2831" y="3493"/>
                    <a:pt x="4440" y="3694"/>
                    <a:pt x="6049" y="3725"/>
                  </a:cubicBezTo>
                  <a:cubicBezTo>
                    <a:pt x="6101" y="3726"/>
                    <a:pt x="6153" y="3726"/>
                    <a:pt x="6205" y="3726"/>
                  </a:cubicBezTo>
                  <a:cubicBezTo>
                    <a:pt x="7189" y="3726"/>
                    <a:pt x="8172" y="3588"/>
                    <a:pt x="9127" y="3323"/>
                  </a:cubicBezTo>
                  <a:cubicBezTo>
                    <a:pt x="8880" y="2782"/>
                    <a:pt x="8509" y="2287"/>
                    <a:pt x="8044" y="1900"/>
                  </a:cubicBezTo>
                  <a:cubicBezTo>
                    <a:pt x="6918" y="950"/>
                    <a:pt x="4524" y="1"/>
                    <a:pt x="2657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5973775" y="1272400"/>
              <a:ext cx="341500" cy="342025"/>
            </a:xfrm>
            <a:custGeom>
              <a:rect b="b" l="l" r="r" t="t"/>
              <a:pathLst>
                <a:path extrusionOk="0" h="13681" w="13660">
                  <a:moveTo>
                    <a:pt x="10937" y="1"/>
                  </a:moveTo>
                  <a:cubicBezTo>
                    <a:pt x="3229" y="1"/>
                    <a:pt x="0" y="5788"/>
                    <a:pt x="0" y="5788"/>
                  </a:cubicBezTo>
                  <a:cubicBezTo>
                    <a:pt x="0" y="5788"/>
                    <a:pt x="727" y="13028"/>
                    <a:pt x="727" y="13105"/>
                  </a:cubicBezTo>
                  <a:cubicBezTo>
                    <a:pt x="2456" y="13506"/>
                    <a:pt x="3915" y="13680"/>
                    <a:pt x="5146" y="13680"/>
                  </a:cubicBezTo>
                  <a:cubicBezTo>
                    <a:pt x="11570" y="13680"/>
                    <a:pt x="11761" y="8916"/>
                    <a:pt x="11463" y="6593"/>
                  </a:cubicBezTo>
                  <a:cubicBezTo>
                    <a:pt x="11355" y="5711"/>
                    <a:pt x="11540" y="4829"/>
                    <a:pt x="12004" y="4071"/>
                  </a:cubicBezTo>
                  <a:cubicBezTo>
                    <a:pt x="12391" y="3452"/>
                    <a:pt x="12824" y="2663"/>
                    <a:pt x="13211" y="1967"/>
                  </a:cubicBezTo>
                  <a:cubicBezTo>
                    <a:pt x="13660" y="1132"/>
                    <a:pt x="13118" y="126"/>
                    <a:pt x="12174" y="49"/>
                  </a:cubicBezTo>
                  <a:cubicBezTo>
                    <a:pt x="11750" y="16"/>
                    <a:pt x="11337" y="1"/>
                    <a:pt x="1093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5973375" y="1272400"/>
              <a:ext cx="341900" cy="214725"/>
            </a:xfrm>
            <a:custGeom>
              <a:rect b="b" l="l" r="r" t="t"/>
              <a:pathLst>
                <a:path extrusionOk="0" h="8589" w="13676">
                  <a:moveTo>
                    <a:pt x="10953" y="1"/>
                  </a:moveTo>
                  <a:cubicBezTo>
                    <a:pt x="3244" y="1"/>
                    <a:pt x="1" y="5788"/>
                    <a:pt x="1" y="5788"/>
                  </a:cubicBezTo>
                  <a:cubicBezTo>
                    <a:pt x="1" y="5788"/>
                    <a:pt x="140" y="7088"/>
                    <a:pt x="279" y="8588"/>
                  </a:cubicBezTo>
                  <a:cubicBezTo>
                    <a:pt x="1226" y="7248"/>
                    <a:pt x="4544" y="3249"/>
                    <a:pt x="10956" y="3249"/>
                  </a:cubicBezTo>
                  <a:cubicBezTo>
                    <a:pt x="11355" y="3249"/>
                    <a:pt x="11767" y="3265"/>
                    <a:pt x="12190" y="3298"/>
                  </a:cubicBezTo>
                  <a:cubicBezTo>
                    <a:pt x="12283" y="3298"/>
                    <a:pt x="12361" y="3313"/>
                    <a:pt x="12453" y="3344"/>
                  </a:cubicBezTo>
                  <a:cubicBezTo>
                    <a:pt x="12716" y="2880"/>
                    <a:pt x="12979" y="2400"/>
                    <a:pt x="13227" y="1967"/>
                  </a:cubicBezTo>
                  <a:cubicBezTo>
                    <a:pt x="13676" y="1132"/>
                    <a:pt x="13119" y="126"/>
                    <a:pt x="12190" y="49"/>
                  </a:cubicBezTo>
                  <a:cubicBezTo>
                    <a:pt x="11766" y="16"/>
                    <a:pt x="11353" y="1"/>
                    <a:pt x="10953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5973775" y="1272375"/>
              <a:ext cx="283500" cy="341950"/>
            </a:xfrm>
            <a:custGeom>
              <a:rect b="b" l="l" r="r" t="t"/>
              <a:pathLst>
                <a:path extrusionOk="0" h="13678" w="11340">
                  <a:moveTo>
                    <a:pt x="10959" y="0"/>
                  </a:moveTo>
                  <a:cubicBezTo>
                    <a:pt x="3233" y="0"/>
                    <a:pt x="0" y="5789"/>
                    <a:pt x="0" y="5789"/>
                  </a:cubicBezTo>
                  <a:cubicBezTo>
                    <a:pt x="0" y="5789"/>
                    <a:pt x="727" y="13029"/>
                    <a:pt x="727" y="13106"/>
                  </a:cubicBezTo>
                  <a:cubicBezTo>
                    <a:pt x="2465" y="13503"/>
                    <a:pt x="3923" y="13678"/>
                    <a:pt x="5153" y="13678"/>
                  </a:cubicBezTo>
                  <a:cubicBezTo>
                    <a:pt x="5839" y="13678"/>
                    <a:pt x="6454" y="13623"/>
                    <a:pt x="7008" y="13524"/>
                  </a:cubicBezTo>
                  <a:cubicBezTo>
                    <a:pt x="9189" y="11575"/>
                    <a:pt x="9204" y="8481"/>
                    <a:pt x="8972" y="6640"/>
                  </a:cubicBezTo>
                  <a:cubicBezTo>
                    <a:pt x="8849" y="5573"/>
                    <a:pt x="9081" y="4490"/>
                    <a:pt x="9637" y="3577"/>
                  </a:cubicBezTo>
                  <a:cubicBezTo>
                    <a:pt x="10102" y="2819"/>
                    <a:pt x="10643" y="1860"/>
                    <a:pt x="11107" y="1009"/>
                  </a:cubicBezTo>
                  <a:cubicBezTo>
                    <a:pt x="11277" y="700"/>
                    <a:pt x="11339" y="344"/>
                    <a:pt x="11293" y="4"/>
                  </a:cubicBezTo>
                  <a:cubicBezTo>
                    <a:pt x="11180" y="1"/>
                    <a:pt x="11069" y="0"/>
                    <a:pt x="10959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5973775" y="1272375"/>
              <a:ext cx="283500" cy="214750"/>
            </a:xfrm>
            <a:custGeom>
              <a:rect b="b" l="l" r="r" t="t"/>
              <a:pathLst>
                <a:path extrusionOk="0" h="8590" w="11340">
                  <a:moveTo>
                    <a:pt x="10959" y="0"/>
                  </a:moveTo>
                  <a:cubicBezTo>
                    <a:pt x="3233" y="0"/>
                    <a:pt x="0" y="5789"/>
                    <a:pt x="0" y="5789"/>
                  </a:cubicBezTo>
                  <a:cubicBezTo>
                    <a:pt x="0" y="5789"/>
                    <a:pt x="124" y="7089"/>
                    <a:pt x="279" y="8589"/>
                  </a:cubicBezTo>
                  <a:cubicBezTo>
                    <a:pt x="2491" y="5480"/>
                    <a:pt x="6002" y="3531"/>
                    <a:pt x="9808" y="3283"/>
                  </a:cubicBezTo>
                  <a:cubicBezTo>
                    <a:pt x="10241" y="2587"/>
                    <a:pt x="10705" y="1736"/>
                    <a:pt x="11107" y="1009"/>
                  </a:cubicBezTo>
                  <a:cubicBezTo>
                    <a:pt x="11277" y="700"/>
                    <a:pt x="11339" y="344"/>
                    <a:pt x="11293" y="4"/>
                  </a:cubicBezTo>
                  <a:cubicBezTo>
                    <a:pt x="11180" y="1"/>
                    <a:pt x="11069" y="0"/>
                    <a:pt x="10959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5973775" y="1274775"/>
              <a:ext cx="232450" cy="339575"/>
            </a:xfrm>
            <a:custGeom>
              <a:rect b="b" l="l" r="r" t="t"/>
              <a:pathLst>
                <a:path extrusionOk="0" h="13583" w="9298">
                  <a:moveTo>
                    <a:pt x="9251" y="0"/>
                  </a:moveTo>
                  <a:cubicBezTo>
                    <a:pt x="2754" y="758"/>
                    <a:pt x="0" y="5693"/>
                    <a:pt x="0" y="5693"/>
                  </a:cubicBezTo>
                  <a:cubicBezTo>
                    <a:pt x="0" y="5693"/>
                    <a:pt x="727" y="12933"/>
                    <a:pt x="727" y="13010"/>
                  </a:cubicBezTo>
                  <a:cubicBezTo>
                    <a:pt x="2088" y="13335"/>
                    <a:pt x="3481" y="13536"/>
                    <a:pt x="4888" y="13582"/>
                  </a:cubicBezTo>
                  <a:cubicBezTo>
                    <a:pt x="7147" y="11649"/>
                    <a:pt x="7178" y="8493"/>
                    <a:pt x="6930" y="6621"/>
                  </a:cubicBezTo>
                  <a:cubicBezTo>
                    <a:pt x="6807" y="5569"/>
                    <a:pt x="7039" y="4487"/>
                    <a:pt x="7596" y="3574"/>
                  </a:cubicBezTo>
                  <a:cubicBezTo>
                    <a:pt x="8060" y="2816"/>
                    <a:pt x="8601" y="1841"/>
                    <a:pt x="9081" y="990"/>
                  </a:cubicBezTo>
                  <a:cubicBezTo>
                    <a:pt x="9235" y="697"/>
                    <a:pt x="9297" y="341"/>
                    <a:pt x="925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5973775" y="1274775"/>
              <a:ext cx="232450" cy="212725"/>
            </a:xfrm>
            <a:custGeom>
              <a:rect b="b" l="l" r="r" t="t"/>
              <a:pathLst>
                <a:path extrusionOk="0" h="8509" w="9298">
                  <a:moveTo>
                    <a:pt x="9251" y="0"/>
                  </a:moveTo>
                  <a:cubicBezTo>
                    <a:pt x="2754" y="758"/>
                    <a:pt x="0" y="5693"/>
                    <a:pt x="0" y="5693"/>
                  </a:cubicBezTo>
                  <a:cubicBezTo>
                    <a:pt x="0" y="5693"/>
                    <a:pt x="124" y="6993"/>
                    <a:pt x="279" y="8509"/>
                  </a:cubicBezTo>
                  <a:cubicBezTo>
                    <a:pt x="2042" y="6018"/>
                    <a:pt x="4656" y="4255"/>
                    <a:pt x="7626" y="3543"/>
                  </a:cubicBezTo>
                  <a:cubicBezTo>
                    <a:pt x="8091" y="2785"/>
                    <a:pt x="8617" y="1826"/>
                    <a:pt x="9081" y="990"/>
                  </a:cubicBezTo>
                  <a:cubicBezTo>
                    <a:pt x="9235" y="697"/>
                    <a:pt x="9297" y="341"/>
                    <a:pt x="925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5980350" y="1438725"/>
              <a:ext cx="142325" cy="91375"/>
            </a:xfrm>
            <a:custGeom>
              <a:rect b="b" l="l" r="r" t="t"/>
              <a:pathLst>
                <a:path extrusionOk="0" h="3655" w="5693">
                  <a:moveTo>
                    <a:pt x="3805" y="0"/>
                  </a:moveTo>
                  <a:cubicBezTo>
                    <a:pt x="2750" y="0"/>
                    <a:pt x="61" y="733"/>
                    <a:pt x="31" y="1719"/>
                  </a:cubicBezTo>
                  <a:cubicBezTo>
                    <a:pt x="0" y="2724"/>
                    <a:pt x="2754" y="3621"/>
                    <a:pt x="3759" y="3652"/>
                  </a:cubicBezTo>
                  <a:cubicBezTo>
                    <a:pt x="3787" y="3653"/>
                    <a:pt x="3815" y="3654"/>
                    <a:pt x="3843" y="3654"/>
                  </a:cubicBezTo>
                  <a:cubicBezTo>
                    <a:pt x="4826" y="3654"/>
                    <a:pt x="5632" y="2866"/>
                    <a:pt x="5662" y="1889"/>
                  </a:cubicBezTo>
                  <a:cubicBezTo>
                    <a:pt x="5693" y="868"/>
                    <a:pt x="4888" y="17"/>
                    <a:pt x="3867" y="1"/>
                  </a:cubicBezTo>
                  <a:cubicBezTo>
                    <a:pt x="3847" y="1"/>
                    <a:pt x="3826" y="0"/>
                    <a:pt x="3805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5980350" y="1438725"/>
              <a:ext cx="133050" cy="91000"/>
            </a:xfrm>
            <a:custGeom>
              <a:rect b="b" l="l" r="r" t="t"/>
              <a:pathLst>
                <a:path extrusionOk="0" h="3640" w="5322">
                  <a:moveTo>
                    <a:pt x="3803" y="0"/>
                  </a:moveTo>
                  <a:cubicBezTo>
                    <a:pt x="2748" y="0"/>
                    <a:pt x="61" y="718"/>
                    <a:pt x="31" y="1703"/>
                  </a:cubicBezTo>
                  <a:cubicBezTo>
                    <a:pt x="0" y="2724"/>
                    <a:pt x="2754" y="3621"/>
                    <a:pt x="3759" y="3637"/>
                  </a:cubicBezTo>
                  <a:cubicBezTo>
                    <a:pt x="3791" y="3639"/>
                    <a:pt x="3823" y="3639"/>
                    <a:pt x="3855" y="3639"/>
                  </a:cubicBezTo>
                  <a:cubicBezTo>
                    <a:pt x="4362" y="3639"/>
                    <a:pt x="4848" y="3412"/>
                    <a:pt x="5182" y="3033"/>
                  </a:cubicBezTo>
                  <a:cubicBezTo>
                    <a:pt x="5059" y="2817"/>
                    <a:pt x="4919" y="2616"/>
                    <a:pt x="4749" y="2430"/>
                  </a:cubicBezTo>
                  <a:cubicBezTo>
                    <a:pt x="4502" y="2198"/>
                    <a:pt x="4239" y="1981"/>
                    <a:pt x="3945" y="1780"/>
                  </a:cubicBezTo>
                  <a:cubicBezTo>
                    <a:pt x="4239" y="1641"/>
                    <a:pt x="4533" y="1486"/>
                    <a:pt x="4796" y="1301"/>
                  </a:cubicBezTo>
                  <a:cubicBezTo>
                    <a:pt x="4997" y="1146"/>
                    <a:pt x="5167" y="991"/>
                    <a:pt x="5322" y="806"/>
                  </a:cubicBezTo>
                  <a:cubicBezTo>
                    <a:pt x="4997" y="311"/>
                    <a:pt x="4455" y="17"/>
                    <a:pt x="3867" y="1"/>
                  </a:cubicBezTo>
                  <a:cubicBezTo>
                    <a:pt x="3847" y="1"/>
                    <a:pt x="3825" y="0"/>
                    <a:pt x="3803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5966025" y="1367350"/>
              <a:ext cx="142725" cy="109525"/>
            </a:xfrm>
            <a:custGeom>
              <a:rect b="b" l="l" r="r" t="t"/>
              <a:pathLst>
                <a:path extrusionOk="0" h="4381" w="5709">
                  <a:moveTo>
                    <a:pt x="3639" y="1"/>
                  </a:moveTo>
                  <a:cubicBezTo>
                    <a:pt x="3263" y="1"/>
                    <a:pt x="2882" y="115"/>
                    <a:pt x="2553" y="350"/>
                  </a:cubicBezTo>
                  <a:cubicBezTo>
                    <a:pt x="1749" y="954"/>
                    <a:pt x="1" y="3259"/>
                    <a:pt x="604" y="4079"/>
                  </a:cubicBezTo>
                  <a:cubicBezTo>
                    <a:pt x="765" y="4294"/>
                    <a:pt x="1078" y="4381"/>
                    <a:pt x="1464" y="4381"/>
                  </a:cubicBezTo>
                  <a:cubicBezTo>
                    <a:pt x="2521" y="4381"/>
                    <a:pt x="4134" y="3731"/>
                    <a:pt x="4734" y="3290"/>
                  </a:cubicBezTo>
                  <a:cubicBezTo>
                    <a:pt x="5539" y="2686"/>
                    <a:pt x="5709" y="1542"/>
                    <a:pt x="5106" y="737"/>
                  </a:cubicBezTo>
                  <a:cubicBezTo>
                    <a:pt x="4753" y="255"/>
                    <a:pt x="4201" y="1"/>
                    <a:pt x="363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5966025" y="1367200"/>
              <a:ext cx="129575" cy="107925"/>
            </a:xfrm>
            <a:custGeom>
              <a:rect b="b" l="l" r="r" t="t"/>
              <a:pathLst>
                <a:path extrusionOk="0" h="4317" w="5183">
                  <a:moveTo>
                    <a:pt x="3636" y="0"/>
                  </a:moveTo>
                  <a:cubicBezTo>
                    <a:pt x="3260" y="0"/>
                    <a:pt x="2881" y="115"/>
                    <a:pt x="2553" y="356"/>
                  </a:cubicBezTo>
                  <a:cubicBezTo>
                    <a:pt x="1749" y="960"/>
                    <a:pt x="1" y="3265"/>
                    <a:pt x="604" y="4085"/>
                  </a:cubicBezTo>
                  <a:cubicBezTo>
                    <a:pt x="681" y="4193"/>
                    <a:pt x="805" y="4270"/>
                    <a:pt x="944" y="4317"/>
                  </a:cubicBezTo>
                  <a:cubicBezTo>
                    <a:pt x="2089" y="2862"/>
                    <a:pt x="3543" y="1687"/>
                    <a:pt x="5183" y="851"/>
                  </a:cubicBezTo>
                  <a:cubicBezTo>
                    <a:pt x="5167" y="820"/>
                    <a:pt x="5137" y="774"/>
                    <a:pt x="5121" y="743"/>
                  </a:cubicBezTo>
                  <a:cubicBezTo>
                    <a:pt x="4759" y="260"/>
                    <a:pt x="4201" y="0"/>
                    <a:pt x="363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6031400" y="1394650"/>
              <a:ext cx="42950" cy="42975"/>
            </a:xfrm>
            <a:custGeom>
              <a:rect b="b" l="l" r="r" t="t"/>
              <a:pathLst>
                <a:path extrusionOk="0" h="1719" w="1718">
                  <a:moveTo>
                    <a:pt x="851" y="1"/>
                  </a:moveTo>
                  <a:cubicBezTo>
                    <a:pt x="387" y="1"/>
                    <a:pt x="0" y="388"/>
                    <a:pt x="0" y="867"/>
                  </a:cubicBezTo>
                  <a:cubicBezTo>
                    <a:pt x="0" y="1331"/>
                    <a:pt x="387" y="1718"/>
                    <a:pt x="851" y="1718"/>
                  </a:cubicBezTo>
                  <a:cubicBezTo>
                    <a:pt x="1330" y="1718"/>
                    <a:pt x="1717" y="1331"/>
                    <a:pt x="1717" y="867"/>
                  </a:cubicBezTo>
                  <a:cubicBezTo>
                    <a:pt x="1717" y="388"/>
                    <a:pt x="1330" y="1"/>
                    <a:pt x="85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6028675" y="1394725"/>
              <a:ext cx="41025" cy="33600"/>
            </a:xfrm>
            <a:custGeom>
              <a:rect b="b" l="l" r="r" t="t"/>
              <a:pathLst>
                <a:path extrusionOk="0" h="1344" w="1641">
                  <a:moveTo>
                    <a:pt x="956" y="1"/>
                  </a:moveTo>
                  <a:cubicBezTo>
                    <a:pt x="779" y="1"/>
                    <a:pt x="600" y="55"/>
                    <a:pt x="449" y="168"/>
                  </a:cubicBezTo>
                  <a:cubicBezTo>
                    <a:pt x="78" y="447"/>
                    <a:pt x="1" y="972"/>
                    <a:pt x="264" y="1344"/>
                  </a:cubicBezTo>
                  <a:cubicBezTo>
                    <a:pt x="697" y="972"/>
                    <a:pt x="1161" y="632"/>
                    <a:pt x="1640" y="338"/>
                  </a:cubicBezTo>
                  <a:cubicBezTo>
                    <a:pt x="1475" y="118"/>
                    <a:pt x="1217" y="1"/>
                    <a:pt x="95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5962925" y="1476700"/>
              <a:ext cx="134625" cy="119400"/>
            </a:xfrm>
            <a:custGeom>
              <a:rect b="b" l="l" r="r" t="t"/>
              <a:pathLst>
                <a:path extrusionOk="0" h="4776" w="5385">
                  <a:moveTo>
                    <a:pt x="1290" y="0"/>
                  </a:moveTo>
                  <a:cubicBezTo>
                    <a:pt x="1057" y="0"/>
                    <a:pt x="862" y="55"/>
                    <a:pt x="728" y="184"/>
                  </a:cubicBezTo>
                  <a:cubicBezTo>
                    <a:pt x="1" y="896"/>
                    <a:pt x="1331" y="3464"/>
                    <a:pt x="2027" y="4191"/>
                  </a:cubicBezTo>
                  <a:cubicBezTo>
                    <a:pt x="2390" y="4578"/>
                    <a:pt x="2883" y="4776"/>
                    <a:pt x="3375" y="4776"/>
                  </a:cubicBezTo>
                  <a:cubicBezTo>
                    <a:pt x="3827" y="4776"/>
                    <a:pt x="4278" y="4609"/>
                    <a:pt x="4626" y="4268"/>
                  </a:cubicBezTo>
                  <a:cubicBezTo>
                    <a:pt x="5369" y="3556"/>
                    <a:pt x="5384" y="2381"/>
                    <a:pt x="4657" y="1669"/>
                  </a:cubicBezTo>
                  <a:cubicBezTo>
                    <a:pt x="4090" y="1076"/>
                    <a:pt x="2319" y="0"/>
                    <a:pt x="1290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021325" y="1524225"/>
              <a:ext cx="42950" cy="42950"/>
            </a:xfrm>
            <a:custGeom>
              <a:rect b="b" l="l" r="r" t="t"/>
              <a:pathLst>
                <a:path extrusionOk="0" h="1718" w="1718">
                  <a:moveTo>
                    <a:pt x="852" y="0"/>
                  </a:moveTo>
                  <a:cubicBezTo>
                    <a:pt x="388" y="0"/>
                    <a:pt x="1" y="387"/>
                    <a:pt x="1" y="866"/>
                  </a:cubicBezTo>
                  <a:cubicBezTo>
                    <a:pt x="1" y="1346"/>
                    <a:pt x="388" y="1717"/>
                    <a:pt x="852" y="1717"/>
                  </a:cubicBezTo>
                  <a:cubicBezTo>
                    <a:pt x="1331" y="1717"/>
                    <a:pt x="1718" y="1346"/>
                    <a:pt x="1718" y="866"/>
                  </a:cubicBezTo>
                  <a:cubicBezTo>
                    <a:pt x="1718" y="387"/>
                    <a:pt x="1331" y="0"/>
                    <a:pt x="85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6049575" y="1647200"/>
              <a:ext cx="102500" cy="102500"/>
            </a:xfrm>
            <a:custGeom>
              <a:rect b="b" l="l" r="r" t="t"/>
              <a:pathLst>
                <a:path extrusionOk="0" h="4100" w="4100">
                  <a:moveTo>
                    <a:pt x="2057" y="0"/>
                  </a:moveTo>
                  <a:cubicBezTo>
                    <a:pt x="928" y="0"/>
                    <a:pt x="0" y="913"/>
                    <a:pt x="0" y="2042"/>
                  </a:cubicBezTo>
                  <a:cubicBezTo>
                    <a:pt x="0" y="3172"/>
                    <a:pt x="928" y="4100"/>
                    <a:pt x="2057" y="4100"/>
                  </a:cubicBezTo>
                  <a:cubicBezTo>
                    <a:pt x="3187" y="4100"/>
                    <a:pt x="4099" y="3172"/>
                    <a:pt x="4099" y="2042"/>
                  </a:cubicBezTo>
                  <a:cubicBezTo>
                    <a:pt x="4099" y="913"/>
                    <a:pt x="3187" y="0"/>
                    <a:pt x="2057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6066575" y="1664500"/>
              <a:ext cx="68875" cy="67125"/>
            </a:xfrm>
            <a:custGeom>
              <a:rect b="b" l="l" r="r" t="t"/>
              <a:pathLst>
                <a:path extrusionOk="0" h="2685" w="2755">
                  <a:moveTo>
                    <a:pt x="1379" y="1"/>
                  </a:moveTo>
                  <a:cubicBezTo>
                    <a:pt x="1308" y="1"/>
                    <a:pt x="1238" y="28"/>
                    <a:pt x="1192" y="82"/>
                  </a:cubicBezTo>
                  <a:lnTo>
                    <a:pt x="124" y="1149"/>
                  </a:lnTo>
                  <a:cubicBezTo>
                    <a:pt x="1" y="1258"/>
                    <a:pt x="1" y="1443"/>
                    <a:pt x="124" y="1536"/>
                  </a:cubicBezTo>
                  <a:lnTo>
                    <a:pt x="1192" y="2603"/>
                  </a:lnTo>
                  <a:cubicBezTo>
                    <a:pt x="1238" y="2657"/>
                    <a:pt x="1308" y="2685"/>
                    <a:pt x="1379" y="2685"/>
                  </a:cubicBezTo>
                  <a:cubicBezTo>
                    <a:pt x="1451" y="2685"/>
                    <a:pt x="1524" y="2657"/>
                    <a:pt x="1579" y="2603"/>
                  </a:cubicBezTo>
                  <a:lnTo>
                    <a:pt x="2646" y="1536"/>
                  </a:lnTo>
                  <a:cubicBezTo>
                    <a:pt x="2754" y="1443"/>
                    <a:pt x="2754" y="1258"/>
                    <a:pt x="2646" y="1149"/>
                  </a:cubicBezTo>
                  <a:lnTo>
                    <a:pt x="1579" y="82"/>
                  </a:lnTo>
                  <a:cubicBezTo>
                    <a:pt x="1524" y="28"/>
                    <a:pt x="1451" y="1"/>
                    <a:pt x="1379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6027125" y="1629800"/>
              <a:ext cx="26325" cy="26325"/>
            </a:xfrm>
            <a:custGeom>
              <a:rect b="b" l="l" r="r" t="t"/>
              <a:pathLst>
                <a:path extrusionOk="0" h="1053" w="1053">
                  <a:moveTo>
                    <a:pt x="527" y="0"/>
                  </a:moveTo>
                  <a:cubicBezTo>
                    <a:pt x="233" y="0"/>
                    <a:pt x="1" y="232"/>
                    <a:pt x="1" y="526"/>
                  </a:cubicBezTo>
                  <a:cubicBezTo>
                    <a:pt x="1" y="805"/>
                    <a:pt x="233" y="1052"/>
                    <a:pt x="527" y="1052"/>
                  </a:cubicBezTo>
                  <a:cubicBezTo>
                    <a:pt x="821" y="1052"/>
                    <a:pt x="1053" y="805"/>
                    <a:pt x="1053" y="526"/>
                  </a:cubicBezTo>
                  <a:cubicBezTo>
                    <a:pt x="1053" y="232"/>
                    <a:pt x="821" y="0"/>
                    <a:pt x="5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6027125" y="1629800"/>
              <a:ext cx="26325" cy="21675"/>
            </a:xfrm>
            <a:custGeom>
              <a:rect b="b" l="l" r="r" t="t"/>
              <a:pathLst>
                <a:path extrusionOk="0" h="867" w="1053">
                  <a:moveTo>
                    <a:pt x="527" y="0"/>
                  </a:moveTo>
                  <a:cubicBezTo>
                    <a:pt x="233" y="0"/>
                    <a:pt x="1" y="232"/>
                    <a:pt x="1" y="526"/>
                  </a:cubicBezTo>
                  <a:cubicBezTo>
                    <a:pt x="1" y="588"/>
                    <a:pt x="16" y="665"/>
                    <a:pt x="47" y="743"/>
                  </a:cubicBezTo>
                  <a:cubicBezTo>
                    <a:pt x="357" y="789"/>
                    <a:pt x="651" y="820"/>
                    <a:pt x="929" y="867"/>
                  </a:cubicBezTo>
                  <a:cubicBezTo>
                    <a:pt x="1006" y="758"/>
                    <a:pt x="1053" y="650"/>
                    <a:pt x="1053" y="526"/>
                  </a:cubicBezTo>
                  <a:cubicBezTo>
                    <a:pt x="1053" y="232"/>
                    <a:pt x="821" y="0"/>
                    <a:pt x="5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6085525" y="1686650"/>
              <a:ext cx="30575" cy="23225"/>
            </a:xfrm>
            <a:custGeom>
              <a:rect b="b" l="l" r="r" t="t"/>
              <a:pathLst>
                <a:path extrusionOk="0" h="929" w="1223">
                  <a:moveTo>
                    <a:pt x="619" y="0"/>
                  </a:moveTo>
                  <a:cubicBezTo>
                    <a:pt x="202" y="0"/>
                    <a:pt x="1" y="495"/>
                    <a:pt x="295" y="789"/>
                  </a:cubicBezTo>
                  <a:cubicBezTo>
                    <a:pt x="380" y="882"/>
                    <a:pt x="496" y="928"/>
                    <a:pt x="614" y="928"/>
                  </a:cubicBezTo>
                  <a:cubicBezTo>
                    <a:pt x="732" y="928"/>
                    <a:pt x="852" y="882"/>
                    <a:pt x="944" y="789"/>
                  </a:cubicBezTo>
                  <a:cubicBezTo>
                    <a:pt x="1223" y="495"/>
                    <a:pt x="1022" y="0"/>
                    <a:pt x="619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6075850" y="1647100"/>
              <a:ext cx="50700" cy="7475"/>
            </a:xfrm>
            <a:custGeom>
              <a:rect b="b" l="l" r="r" t="t"/>
              <a:pathLst>
                <a:path extrusionOk="0" h="299" w="2028">
                  <a:moveTo>
                    <a:pt x="1014" y="1"/>
                  </a:moveTo>
                  <a:cubicBezTo>
                    <a:pt x="666" y="1"/>
                    <a:pt x="318" y="89"/>
                    <a:pt x="1" y="267"/>
                  </a:cubicBezTo>
                  <a:cubicBezTo>
                    <a:pt x="357" y="283"/>
                    <a:pt x="713" y="298"/>
                    <a:pt x="1053" y="298"/>
                  </a:cubicBezTo>
                  <a:cubicBezTo>
                    <a:pt x="1378" y="298"/>
                    <a:pt x="1703" y="283"/>
                    <a:pt x="2027" y="267"/>
                  </a:cubicBezTo>
                  <a:cubicBezTo>
                    <a:pt x="1710" y="89"/>
                    <a:pt x="1362" y="1"/>
                    <a:pt x="1014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5746375" y="1561600"/>
              <a:ext cx="272650" cy="223225"/>
            </a:xfrm>
            <a:custGeom>
              <a:rect b="b" l="l" r="r" t="t"/>
              <a:pathLst>
                <a:path extrusionOk="0" h="8929" w="10906">
                  <a:moveTo>
                    <a:pt x="7371" y="1"/>
                  </a:moveTo>
                  <a:cubicBezTo>
                    <a:pt x="5508" y="1"/>
                    <a:pt x="3118" y="943"/>
                    <a:pt x="1980" y="1893"/>
                  </a:cubicBezTo>
                  <a:cubicBezTo>
                    <a:pt x="263" y="3270"/>
                    <a:pt x="0" y="5807"/>
                    <a:pt x="1423" y="7508"/>
                  </a:cubicBezTo>
                  <a:cubicBezTo>
                    <a:pt x="2208" y="8446"/>
                    <a:pt x="3331" y="8928"/>
                    <a:pt x="4461" y="8928"/>
                  </a:cubicBezTo>
                  <a:cubicBezTo>
                    <a:pt x="5381" y="8928"/>
                    <a:pt x="6305" y="8609"/>
                    <a:pt x="7054" y="7957"/>
                  </a:cubicBezTo>
                  <a:cubicBezTo>
                    <a:pt x="8740" y="6565"/>
                    <a:pt x="10906" y="2434"/>
                    <a:pt x="9498" y="764"/>
                  </a:cubicBezTo>
                  <a:cubicBezTo>
                    <a:pt x="9045" y="220"/>
                    <a:pt x="8270" y="1"/>
                    <a:pt x="7371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5769175" y="1561425"/>
              <a:ext cx="227825" cy="93175"/>
            </a:xfrm>
            <a:custGeom>
              <a:rect b="b" l="l" r="r" t="t"/>
              <a:pathLst>
                <a:path extrusionOk="0" h="3727" w="9113">
                  <a:moveTo>
                    <a:pt x="6458" y="1"/>
                  </a:moveTo>
                  <a:cubicBezTo>
                    <a:pt x="4596" y="1"/>
                    <a:pt x="2206" y="950"/>
                    <a:pt x="1068" y="1900"/>
                  </a:cubicBezTo>
                  <a:cubicBezTo>
                    <a:pt x="604" y="2287"/>
                    <a:pt x="248" y="2782"/>
                    <a:pt x="1" y="3323"/>
                  </a:cubicBezTo>
                  <a:cubicBezTo>
                    <a:pt x="941" y="3588"/>
                    <a:pt x="1923" y="3726"/>
                    <a:pt x="2921" y="3726"/>
                  </a:cubicBezTo>
                  <a:cubicBezTo>
                    <a:pt x="2974" y="3726"/>
                    <a:pt x="3026" y="3726"/>
                    <a:pt x="3079" y="3725"/>
                  </a:cubicBezTo>
                  <a:cubicBezTo>
                    <a:pt x="4688" y="3694"/>
                    <a:pt x="6281" y="3493"/>
                    <a:pt x="7844" y="3107"/>
                  </a:cubicBezTo>
                  <a:lnTo>
                    <a:pt x="8988" y="2844"/>
                  </a:lnTo>
                  <a:cubicBezTo>
                    <a:pt x="9112" y="2024"/>
                    <a:pt x="9019" y="1281"/>
                    <a:pt x="8586" y="771"/>
                  </a:cubicBezTo>
                  <a:cubicBezTo>
                    <a:pt x="8133" y="222"/>
                    <a:pt x="7357" y="1"/>
                    <a:pt x="6458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5632675" y="1272400"/>
              <a:ext cx="341875" cy="342025"/>
            </a:xfrm>
            <a:custGeom>
              <a:rect b="b" l="l" r="r" t="t"/>
              <a:pathLst>
                <a:path extrusionOk="0" h="13681" w="13675">
                  <a:moveTo>
                    <a:pt x="2725" y="1"/>
                  </a:moveTo>
                  <a:cubicBezTo>
                    <a:pt x="2324" y="1"/>
                    <a:pt x="1911" y="16"/>
                    <a:pt x="1485" y="49"/>
                  </a:cubicBezTo>
                  <a:cubicBezTo>
                    <a:pt x="557" y="126"/>
                    <a:pt x="0" y="1132"/>
                    <a:pt x="449" y="1967"/>
                  </a:cubicBezTo>
                  <a:cubicBezTo>
                    <a:pt x="835" y="2663"/>
                    <a:pt x="1284" y="3452"/>
                    <a:pt x="1671" y="4071"/>
                  </a:cubicBezTo>
                  <a:cubicBezTo>
                    <a:pt x="2119" y="4829"/>
                    <a:pt x="2321" y="5711"/>
                    <a:pt x="2212" y="6593"/>
                  </a:cubicBezTo>
                  <a:cubicBezTo>
                    <a:pt x="1914" y="8916"/>
                    <a:pt x="2105" y="13680"/>
                    <a:pt x="8520" y="13680"/>
                  </a:cubicBezTo>
                  <a:cubicBezTo>
                    <a:pt x="9749" y="13680"/>
                    <a:pt x="11206" y="13506"/>
                    <a:pt x="12932" y="13105"/>
                  </a:cubicBezTo>
                  <a:cubicBezTo>
                    <a:pt x="12948" y="13028"/>
                    <a:pt x="13675" y="5788"/>
                    <a:pt x="13675" y="5788"/>
                  </a:cubicBezTo>
                  <a:cubicBezTo>
                    <a:pt x="13675" y="5788"/>
                    <a:pt x="10446" y="1"/>
                    <a:pt x="2725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5632675" y="1272400"/>
              <a:ext cx="341875" cy="215100"/>
            </a:xfrm>
            <a:custGeom>
              <a:rect b="b" l="l" r="r" t="t"/>
              <a:pathLst>
                <a:path extrusionOk="0" h="8604" w="13675">
                  <a:moveTo>
                    <a:pt x="2723" y="1"/>
                  </a:moveTo>
                  <a:cubicBezTo>
                    <a:pt x="2322" y="1"/>
                    <a:pt x="1910" y="16"/>
                    <a:pt x="1485" y="49"/>
                  </a:cubicBezTo>
                  <a:cubicBezTo>
                    <a:pt x="557" y="126"/>
                    <a:pt x="0" y="1132"/>
                    <a:pt x="449" y="1967"/>
                  </a:cubicBezTo>
                  <a:cubicBezTo>
                    <a:pt x="696" y="2400"/>
                    <a:pt x="959" y="2880"/>
                    <a:pt x="1222" y="3344"/>
                  </a:cubicBezTo>
                  <a:cubicBezTo>
                    <a:pt x="1315" y="3313"/>
                    <a:pt x="1392" y="3298"/>
                    <a:pt x="1485" y="3298"/>
                  </a:cubicBezTo>
                  <a:cubicBezTo>
                    <a:pt x="1910" y="3265"/>
                    <a:pt x="2322" y="3249"/>
                    <a:pt x="2722" y="3249"/>
                  </a:cubicBezTo>
                  <a:cubicBezTo>
                    <a:pt x="9147" y="3249"/>
                    <a:pt x="12465" y="7249"/>
                    <a:pt x="13397" y="8604"/>
                  </a:cubicBezTo>
                  <a:cubicBezTo>
                    <a:pt x="13536" y="7088"/>
                    <a:pt x="13675" y="5788"/>
                    <a:pt x="13675" y="5788"/>
                  </a:cubicBezTo>
                  <a:cubicBezTo>
                    <a:pt x="13675" y="5788"/>
                    <a:pt x="10432" y="1"/>
                    <a:pt x="2723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5690675" y="1272375"/>
              <a:ext cx="283875" cy="341950"/>
            </a:xfrm>
            <a:custGeom>
              <a:rect b="b" l="l" r="r" t="t"/>
              <a:pathLst>
                <a:path extrusionOk="0" h="13678" w="11355">
                  <a:moveTo>
                    <a:pt x="396" y="0"/>
                  </a:moveTo>
                  <a:cubicBezTo>
                    <a:pt x="285" y="0"/>
                    <a:pt x="174" y="1"/>
                    <a:pt x="62" y="4"/>
                  </a:cubicBezTo>
                  <a:cubicBezTo>
                    <a:pt x="1" y="344"/>
                    <a:pt x="62" y="700"/>
                    <a:pt x="233" y="1009"/>
                  </a:cubicBezTo>
                  <a:cubicBezTo>
                    <a:pt x="697" y="1860"/>
                    <a:pt x="1238" y="2819"/>
                    <a:pt x="1702" y="3577"/>
                  </a:cubicBezTo>
                  <a:cubicBezTo>
                    <a:pt x="2274" y="4490"/>
                    <a:pt x="2507" y="5573"/>
                    <a:pt x="2367" y="6640"/>
                  </a:cubicBezTo>
                  <a:cubicBezTo>
                    <a:pt x="2135" y="8481"/>
                    <a:pt x="2151" y="11575"/>
                    <a:pt x="4347" y="13524"/>
                  </a:cubicBezTo>
                  <a:cubicBezTo>
                    <a:pt x="4895" y="13623"/>
                    <a:pt x="5509" y="13678"/>
                    <a:pt x="6195" y="13678"/>
                  </a:cubicBezTo>
                  <a:cubicBezTo>
                    <a:pt x="7426" y="13678"/>
                    <a:pt x="8890" y="13503"/>
                    <a:pt x="10628" y="13106"/>
                  </a:cubicBezTo>
                  <a:cubicBezTo>
                    <a:pt x="10628" y="13029"/>
                    <a:pt x="11355" y="5789"/>
                    <a:pt x="11355" y="5789"/>
                  </a:cubicBezTo>
                  <a:cubicBezTo>
                    <a:pt x="11355" y="5789"/>
                    <a:pt x="8107" y="0"/>
                    <a:pt x="39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5690675" y="1272375"/>
              <a:ext cx="283875" cy="214750"/>
            </a:xfrm>
            <a:custGeom>
              <a:rect b="b" l="l" r="r" t="t"/>
              <a:pathLst>
                <a:path extrusionOk="0" h="8590" w="11355">
                  <a:moveTo>
                    <a:pt x="396" y="0"/>
                  </a:moveTo>
                  <a:cubicBezTo>
                    <a:pt x="285" y="0"/>
                    <a:pt x="174" y="1"/>
                    <a:pt x="62" y="4"/>
                  </a:cubicBezTo>
                  <a:cubicBezTo>
                    <a:pt x="1" y="344"/>
                    <a:pt x="62" y="700"/>
                    <a:pt x="233" y="1009"/>
                  </a:cubicBezTo>
                  <a:cubicBezTo>
                    <a:pt x="635" y="1736"/>
                    <a:pt x="1114" y="2587"/>
                    <a:pt x="1532" y="3283"/>
                  </a:cubicBezTo>
                  <a:cubicBezTo>
                    <a:pt x="5353" y="3531"/>
                    <a:pt x="8849" y="5480"/>
                    <a:pt x="11061" y="8589"/>
                  </a:cubicBezTo>
                  <a:cubicBezTo>
                    <a:pt x="11216" y="7089"/>
                    <a:pt x="11355" y="5789"/>
                    <a:pt x="11355" y="5789"/>
                  </a:cubicBezTo>
                  <a:cubicBezTo>
                    <a:pt x="11355" y="5789"/>
                    <a:pt x="8107" y="0"/>
                    <a:pt x="39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5741725" y="1274775"/>
              <a:ext cx="232825" cy="339575"/>
            </a:xfrm>
            <a:custGeom>
              <a:rect b="b" l="l" r="r" t="t"/>
              <a:pathLst>
                <a:path extrusionOk="0" h="13583" w="9313">
                  <a:moveTo>
                    <a:pt x="62" y="0"/>
                  </a:moveTo>
                  <a:cubicBezTo>
                    <a:pt x="0" y="341"/>
                    <a:pt x="62" y="697"/>
                    <a:pt x="232" y="990"/>
                  </a:cubicBezTo>
                  <a:cubicBezTo>
                    <a:pt x="697" y="1841"/>
                    <a:pt x="1238" y="2816"/>
                    <a:pt x="1702" y="3574"/>
                  </a:cubicBezTo>
                  <a:cubicBezTo>
                    <a:pt x="2274" y="4487"/>
                    <a:pt x="2506" y="5569"/>
                    <a:pt x="2367" y="6621"/>
                  </a:cubicBezTo>
                  <a:cubicBezTo>
                    <a:pt x="2135" y="8493"/>
                    <a:pt x="2151" y="11649"/>
                    <a:pt x="4425" y="13582"/>
                  </a:cubicBezTo>
                  <a:cubicBezTo>
                    <a:pt x="5817" y="13536"/>
                    <a:pt x="7225" y="13335"/>
                    <a:pt x="8586" y="13010"/>
                  </a:cubicBezTo>
                  <a:cubicBezTo>
                    <a:pt x="8586" y="12933"/>
                    <a:pt x="9313" y="5693"/>
                    <a:pt x="9313" y="5693"/>
                  </a:cubicBezTo>
                  <a:cubicBezTo>
                    <a:pt x="9313" y="5693"/>
                    <a:pt x="6544" y="758"/>
                    <a:pt x="62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5741725" y="1274775"/>
              <a:ext cx="232825" cy="212725"/>
            </a:xfrm>
            <a:custGeom>
              <a:rect b="b" l="l" r="r" t="t"/>
              <a:pathLst>
                <a:path extrusionOk="0" h="8509" w="9313">
                  <a:moveTo>
                    <a:pt x="47" y="0"/>
                  </a:moveTo>
                  <a:cubicBezTo>
                    <a:pt x="0" y="341"/>
                    <a:pt x="62" y="697"/>
                    <a:pt x="232" y="990"/>
                  </a:cubicBezTo>
                  <a:cubicBezTo>
                    <a:pt x="697" y="1826"/>
                    <a:pt x="1223" y="2785"/>
                    <a:pt x="1687" y="3543"/>
                  </a:cubicBezTo>
                  <a:cubicBezTo>
                    <a:pt x="4657" y="4255"/>
                    <a:pt x="7256" y="6018"/>
                    <a:pt x="9019" y="8509"/>
                  </a:cubicBezTo>
                  <a:cubicBezTo>
                    <a:pt x="9174" y="6993"/>
                    <a:pt x="9313" y="5693"/>
                    <a:pt x="9313" y="5693"/>
                  </a:cubicBezTo>
                  <a:cubicBezTo>
                    <a:pt x="9313" y="5693"/>
                    <a:pt x="6544" y="758"/>
                    <a:pt x="47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5825650" y="1438725"/>
              <a:ext cx="142350" cy="91375"/>
            </a:xfrm>
            <a:custGeom>
              <a:rect b="b" l="l" r="r" t="t"/>
              <a:pathLst>
                <a:path extrusionOk="0" h="3655" w="5694">
                  <a:moveTo>
                    <a:pt x="1874" y="0"/>
                  </a:moveTo>
                  <a:cubicBezTo>
                    <a:pt x="1852" y="0"/>
                    <a:pt x="1831" y="1"/>
                    <a:pt x="1810" y="1"/>
                  </a:cubicBezTo>
                  <a:cubicBezTo>
                    <a:pt x="805" y="32"/>
                    <a:pt x="0" y="868"/>
                    <a:pt x="31" y="1889"/>
                  </a:cubicBezTo>
                  <a:cubicBezTo>
                    <a:pt x="61" y="2866"/>
                    <a:pt x="867" y="3654"/>
                    <a:pt x="1850" y="3654"/>
                  </a:cubicBezTo>
                  <a:cubicBezTo>
                    <a:pt x="1878" y="3654"/>
                    <a:pt x="1906" y="3653"/>
                    <a:pt x="1934" y="3652"/>
                  </a:cubicBezTo>
                  <a:cubicBezTo>
                    <a:pt x="2939" y="3621"/>
                    <a:pt x="5693" y="2724"/>
                    <a:pt x="5662" y="1719"/>
                  </a:cubicBezTo>
                  <a:cubicBezTo>
                    <a:pt x="5632" y="733"/>
                    <a:pt x="2943" y="0"/>
                    <a:pt x="1874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5834550" y="1438725"/>
              <a:ext cx="133450" cy="91000"/>
            </a:xfrm>
            <a:custGeom>
              <a:rect b="b" l="l" r="r" t="t"/>
              <a:pathLst>
                <a:path extrusionOk="0" h="3640" w="5338">
                  <a:moveTo>
                    <a:pt x="1519" y="0"/>
                  </a:moveTo>
                  <a:cubicBezTo>
                    <a:pt x="1497" y="0"/>
                    <a:pt x="1475" y="1"/>
                    <a:pt x="1454" y="1"/>
                  </a:cubicBezTo>
                  <a:cubicBezTo>
                    <a:pt x="882" y="17"/>
                    <a:pt x="340" y="311"/>
                    <a:pt x="0" y="806"/>
                  </a:cubicBezTo>
                  <a:cubicBezTo>
                    <a:pt x="155" y="991"/>
                    <a:pt x="340" y="1146"/>
                    <a:pt x="526" y="1301"/>
                  </a:cubicBezTo>
                  <a:cubicBezTo>
                    <a:pt x="805" y="1486"/>
                    <a:pt x="1083" y="1641"/>
                    <a:pt x="1377" y="1780"/>
                  </a:cubicBezTo>
                  <a:cubicBezTo>
                    <a:pt x="1098" y="1981"/>
                    <a:pt x="835" y="2198"/>
                    <a:pt x="588" y="2430"/>
                  </a:cubicBezTo>
                  <a:cubicBezTo>
                    <a:pt x="418" y="2616"/>
                    <a:pt x="263" y="2817"/>
                    <a:pt x="155" y="3033"/>
                  </a:cubicBezTo>
                  <a:cubicBezTo>
                    <a:pt x="489" y="3412"/>
                    <a:pt x="975" y="3639"/>
                    <a:pt x="1482" y="3639"/>
                  </a:cubicBezTo>
                  <a:cubicBezTo>
                    <a:pt x="1514" y="3639"/>
                    <a:pt x="1546" y="3639"/>
                    <a:pt x="1578" y="3637"/>
                  </a:cubicBezTo>
                  <a:cubicBezTo>
                    <a:pt x="2583" y="3621"/>
                    <a:pt x="5337" y="2724"/>
                    <a:pt x="5306" y="1703"/>
                  </a:cubicBezTo>
                  <a:cubicBezTo>
                    <a:pt x="5276" y="718"/>
                    <a:pt x="2589" y="0"/>
                    <a:pt x="1519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5839175" y="1367350"/>
              <a:ext cx="142725" cy="109525"/>
            </a:xfrm>
            <a:custGeom>
              <a:rect b="b" l="l" r="r" t="t"/>
              <a:pathLst>
                <a:path extrusionOk="0" h="4381" w="5709">
                  <a:moveTo>
                    <a:pt x="2082" y="1"/>
                  </a:moveTo>
                  <a:cubicBezTo>
                    <a:pt x="1521" y="1"/>
                    <a:pt x="965" y="255"/>
                    <a:pt x="604" y="737"/>
                  </a:cubicBezTo>
                  <a:cubicBezTo>
                    <a:pt x="1" y="1542"/>
                    <a:pt x="171" y="2686"/>
                    <a:pt x="991" y="3290"/>
                  </a:cubicBezTo>
                  <a:cubicBezTo>
                    <a:pt x="1580" y="3731"/>
                    <a:pt x="3198" y="4381"/>
                    <a:pt x="4258" y="4381"/>
                  </a:cubicBezTo>
                  <a:cubicBezTo>
                    <a:pt x="4646" y="4381"/>
                    <a:pt x="4960" y="4294"/>
                    <a:pt x="5121" y="4079"/>
                  </a:cubicBezTo>
                  <a:cubicBezTo>
                    <a:pt x="5709" y="3259"/>
                    <a:pt x="3961" y="954"/>
                    <a:pt x="3156" y="350"/>
                  </a:cubicBezTo>
                  <a:cubicBezTo>
                    <a:pt x="2834" y="115"/>
                    <a:pt x="2457" y="1"/>
                    <a:pt x="208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5852325" y="1367200"/>
              <a:ext cx="129575" cy="107925"/>
            </a:xfrm>
            <a:custGeom>
              <a:rect b="b" l="l" r="r" t="t"/>
              <a:pathLst>
                <a:path extrusionOk="0" h="4317" w="5183">
                  <a:moveTo>
                    <a:pt x="1559" y="0"/>
                  </a:moveTo>
                  <a:cubicBezTo>
                    <a:pt x="998" y="0"/>
                    <a:pt x="440" y="260"/>
                    <a:pt x="78" y="743"/>
                  </a:cubicBezTo>
                  <a:cubicBezTo>
                    <a:pt x="47" y="774"/>
                    <a:pt x="32" y="820"/>
                    <a:pt x="1" y="851"/>
                  </a:cubicBezTo>
                  <a:cubicBezTo>
                    <a:pt x="1656" y="1687"/>
                    <a:pt x="3095" y="2862"/>
                    <a:pt x="4239" y="4317"/>
                  </a:cubicBezTo>
                  <a:cubicBezTo>
                    <a:pt x="4379" y="4270"/>
                    <a:pt x="4502" y="4193"/>
                    <a:pt x="4595" y="4085"/>
                  </a:cubicBezTo>
                  <a:cubicBezTo>
                    <a:pt x="5183" y="3265"/>
                    <a:pt x="3435" y="960"/>
                    <a:pt x="2630" y="356"/>
                  </a:cubicBezTo>
                  <a:cubicBezTo>
                    <a:pt x="2309" y="115"/>
                    <a:pt x="1933" y="0"/>
                    <a:pt x="1559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5873975" y="1394650"/>
              <a:ext cx="42975" cy="42975"/>
            </a:xfrm>
            <a:custGeom>
              <a:rect b="b" l="l" r="r" t="t"/>
              <a:pathLst>
                <a:path extrusionOk="0" h="1719" w="1719">
                  <a:moveTo>
                    <a:pt x="852" y="1"/>
                  </a:moveTo>
                  <a:cubicBezTo>
                    <a:pt x="388" y="1"/>
                    <a:pt x="1" y="388"/>
                    <a:pt x="1" y="867"/>
                  </a:cubicBezTo>
                  <a:cubicBezTo>
                    <a:pt x="1" y="1331"/>
                    <a:pt x="388" y="1718"/>
                    <a:pt x="852" y="1718"/>
                  </a:cubicBezTo>
                  <a:cubicBezTo>
                    <a:pt x="1331" y="1718"/>
                    <a:pt x="1718" y="1331"/>
                    <a:pt x="1718" y="867"/>
                  </a:cubicBezTo>
                  <a:cubicBezTo>
                    <a:pt x="1718" y="388"/>
                    <a:pt x="1331" y="1"/>
                    <a:pt x="852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5878250" y="1394725"/>
              <a:ext cx="41400" cy="33600"/>
            </a:xfrm>
            <a:custGeom>
              <a:rect b="b" l="l" r="r" t="t"/>
              <a:pathLst>
                <a:path extrusionOk="0" h="1344" w="1656">
                  <a:moveTo>
                    <a:pt x="689" y="1"/>
                  </a:moveTo>
                  <a:cubicBezTo>
                    <a:pt x="432" y="1"/>
                    <a:pt x="175" y="118"/>
                    <a:pt x="0" y="338"/>
                  </a:cubicBezTo>
                  <a:cubicBezTo>
                    <a:pt x="495" y="648"/>
                    <a:pt x="944" y="972"/>
                    <a:pt x="1392" y="1344"/>
                  </a:cubicBezTo>
                  <a:cubicBezTo>
                    <a:pt x="1655" y="972"/>
                    <a:pt x="1563" y="447"/>
                    <a:pt x="1191" y="168"/>
                  </a:cubicBezTo>
                  <a:cubicBezTo>
                    <a:pt x="1041" y="55"/>
                    <a:pt x="865" y="1"/>
                    <a:pt x="689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5850775" y="1476700"/>
              <a:ext cx="134625" cy="119400"/>
            </a:xfrm>
            <a:custGeom>
              <a:rect b="b" l="l" r="r" t="t"/>
              <a:pathLst>
                <a:path extrusionOk="0" h="4776" w="5385">
                  <a:moveTo>
                    <a:pt x="4093" y="0"/>
                  </a:moveTo>
                  <a:cubicBezTo>
                    <a:pt x="3061" y="0"/>
                    <a:pt x="1280" y="1076"/>
                    <a:pt x="712" y="1669"/>
                  </a:cubicBezTo>
                  <a:cubicBezTo>
                    <a:pt x="1" y="2381"/>
                    <a:pt x="16" y="3556"/>
                    <a:pt x="743" y="4268"/>
                  </a:cubicBezTo>
                  <a:cubicBezTo>
                    <a:pt x="1099" y="4609"/>
                    <a:pt x="1554" y="4776"/>
                    <a:pt x="2007" y="4776"/>
                  </a:cubicBezTo>
                  <a:cubicBezTo>
                    <a:pt x="2502" y="4776"/>
                    <a:pt x="2995" y="4578"/>
                    <a:pt x="3358" y="4191"/>
                  </a:cubicBezTo>
                  <a:cubicBezTo>
                    <a:pt x="4054" y="3464"/>
                    <a:pt x="5384" y="896"/>
                    <a:pt x="4657" y="184"/>
                  </a:cubicBezTo>
                  <a:cubicBezTo>
                    <a:pt x="4523" y="55"/>
                    <a:pt x="4327" y="0"/>
                    <a:pt x="4093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5884050" y="1524225"/>
              <a:ext cx="42950" cy="42950"/>
            </a:xfrm>
            <a:custGeom>
              <a:rect b="b" l="l" r="r" t="t"/>
              <a:pathLst>
                <a:path extrusionOk="0" h="1718" w="1718">
                  <a:moveTo>
                    <a:pt x="851" y="0"/>
                  </a:moveTo>
                  <a:cubicBezTo>
                    <a:pt x="371" y="0"/>
                    <a:pt x="0" y="387"/>
                    <a:pt x="0" y="866"/>
                  </a:cubicBezTo>
                  <a:cubicBezTo>
                    <a:pt x="0" y="1346"/>
                    <a:pt x="371" y="1717"/>
                    <a:pt x="851" y="1717"/>
                  </a:cubicBezTo>
                  <a:cubicBezTo>
                    <a:pt x="1331" y="1717"/>
                    <a:pt x="1717" y="1346"/>
                    <a:pt x="1717" y="866"/>
                  </a:cubicBezTo>
                  <a:cubicBezTo>
                    <a:pt x="1717" y="387"/>
                    <a:pt x="1331" y="0"/>
                    <a:pt x="851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5795875" y="1647200"/>
              <a:ext cx="102500" cy="102500"/>
            </a:xfrm>
            <a:custGeom>
              <a:rect b="b" l="l" r="r" t="t"/>
              <a:pathLst>
                <a:path extrusionOk="0" h="4100" w="4100">
                  <a:moveTo>
                    <a:pt x="2058" y="0"/>
                  </a:moveTo>
                  <a:cubicBezTo>
                    <a:pt x="928" y="0"/>
                    <a:pt x="0" y="913"/>
                    <a:pt x="0" y="2042"/>
                  </a:cubicBezTo>
                  <a:cubicBezTo>
                    <a:pt x="0" y="3172"/>
                    <a:pt x="928" y="4100"/>
                    <a:pt x="2058" y="4100"/>
                  </a:cubicBezTo>
                  <a:cubicBezTo>
                    <a:pt x="3187" y="4100"/>
                    <a:pt x="4100" y="3172"/>
                    <a:pt x="4100" y="2042"/>
                  </a:cubicBezTo>
                  <a:cubicBezTo>
                    <a:pt x="4100" y="913"/>
                    <a:pt x="3187" y="0"/>
                    <a:pt x="2058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5812875" y="1664500"/>
              <a:ext cx="68475" cy="67125"/>
            </a:xfrm>
            <a:custGeom>
              <a:rect b="b" l="l" r="r" t="t"/>
              <a:pathLst>
                <a:path extrusionOk="0" h="2685" w="2739">
                  <a:moveTo>
                    <a:pt x="1370" y="1"/>
                  </a:moveTo>
                  <a:cubicBezTo>
                    <a:pt x="1300" y="1"/>
                    <a:pt x="1231" y="28"/>
                    <a:pt x="1176" y="82"/>
                  </a:cubicBezTo>
                  <a:lnTo>
                    <a:pt x="109" y="1149"/>
                  </a:lnTo>
                  <a:cubicBezTo>
                    <a:pt x="1" y="1258"/>
                    <a:pt x="1" y="1443"/>
                    <a:pt x="109" y="1536"/>
                  </a:cubicBezTo>
                  <a:lnTo>
                    <a:pt x="1176" y="2603"/>
                  </a:lnTo>
                  <a:cubicBezTo>
                    <a:pt x="1231" y="2657"/>
                    <a:pt x="1300" y="2685"/>
                    <a:pt x="1370" y="2685"/>
                  </a:cubicBezTo>
                  <a:cubicBezTo>
                    <a:pt x="1439" y="2685"/>
                    <a:pt x="1509" y="2657"/>
                    <a:pt x="1563" y="2603"/>
                  </a:cubicBezTo>
                  <a:lnTo>
                    <a:pt x="2631" y="1536"/>
                  </a:lnTo>
                  <a:cubicBezTo>
                    <a:pt x="2739" y="1443"/>
                    <a:pt x="2739" y="1258"/>
                    <a:pt x="2631" y="1149"/>
                  </a:cubicBezTo>
                  <a:lnTo>
                    <a:pt x="1563" y="82"/>
                  </a:lnTo>
                  <a:cubicBezTo>
                    <a:pt x="1509" y="28"/>
                    <a:pt x="1439" y="1"/>
                    <a:pt x="1370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894475" y="1629800"/>
              <a:ext cx="26325" cy="26325"/>
            </a:xfrm>
            <a:custGeom>
              <a:rect b="b" l="l" r="r" t="t"/>
              <a:pathLst>
                <a:path extrusionOk="0" h="1053" w="1053">
                  <a:moveTo>
                    <a:pt x="527" y="0"/>
                  </a:moveTo>
                  <a:cubicBezTo>
                    <a:pt x="233" y="0"/>
                    <a:pt x="1" y="232"/>
                    <a:pt x="1" y="526"/>
                  </a:cubicBezTo>
                  <a:cubicBezTo>
                    <a:pt x="1" y="805"/>
                    <a:pt x="233" y="1052"/>
                    <a:pt x="527" y="1052"/>
                  </a:cubicBezTo>
                  <a:cubicBezTo>
                    <a:pt x="821" y="1052"/>
                    <a:pt x="1053" y="805"/>
                    <a:pt x="1053" y="526"/>
                  </a:cubicBezTo>
                  <a:cubicBezTo>
                    <a:pt x="1053" y="232"/>
                    <a:pt x="821" y="0"/>
                    <a:pt x="5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5894475" y="1629800"/>
              <a:ext cx="26325" cy="21675"/>
            </a:xfrm>
            <a:custGeom>
              <a:rect b="b" l="l" r="r" t="t"/>
              <a:pathLst>
                <a:path extrusionOk="0" h="867" w="1053">
                  <a:moveTo>
                    <a:pt x="527" y="0"/>
                  </a:moveTo>
                  <a:cubicBezTo>
                    <a:pt x="233" y="0"/>
                    <a:pt x="1" y="232"/>
                    <a:pt x="1" y="526"/>
                  </a:cubicBezTo>
                  <a:cubicBezTo>
                    <a:pt x="1" y="650"/>
                    <a:pt x="47" y="758"/>
                    <a:pt x="125" y="867"/>
                  </a:cubicBezTo>
                  <a:cubicBezTo>
                    <a:pt x="419" y="820"/>
                    <a:pt x="712" y="789"/>
                    <a:pt x="1006" y="743"/>
                  </a:cubicBezTo>
                  <a:cubicBezTo>
                    <a:pt x="1037" y="665"/>
                    <a:pt x="1053" y="588"/>
                    <a:pt x="1053" y="526"/>
                  </a:cubicBezTo>
                  <a:cubicBezTo>
                    <a:pt x="1053" y="232"/>
                    <a:pt x="821" y="0"/>
                    <a:pt x="52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833000" y="1686575"/>
              <a:ext cx="25550" cy="23300"/>
            </a:xfrm>
            <a:custGeom>
              <a:rect b="b" l="l" r="r" t="t"/>
              <a:pathLst>
                <a:path extrusionOk="0" h="932" w="1022">
                  <a:moveTo>
                    <a:pt x="554" y="0"/>
                  </a:moveTo>
                  <a:cubicBezTo>
                    <a:pt x="498" y="0"/>
                    <a:pt x="442" y="11"/>
                    <a:pt x="387" y="34"/>
                  </a:cubicBezTo>
                  <a:cubicBezTo>
                    <a:pt x="78" y="158"/>
                    <a:pt x="0" y="560"/>
                    <a:pt x="248" y="792"/>
                  </a:cubicBezTo>
                  <a:lnTo>
                    <a:pt x="232" y="792"/>
                  </a:lnTo>
                  <a:cubicBezTo>
                    <a:pt x="325" y="885"/>
                    <a:pt x="441" y="931"/>
                    <a:pt x="557" y="931"/>
                  </a:cubicBezTo>
                  <a:cubicBezTo>
                    <a:pt x="673" y="931"/>
                    <a:pt x="789" y="885"/>
                    <a:pt x="882" y="792"/>
                  </a:cubicBezTo>
                  <a:cubicBezTo>
                    <a:pt x="959" y="699"/>
                    <a:pt x="1021" y="591"/>
                    <a:pt x="1021" y="467"/>
                  </a:cubicBezTo>
                  <a:cubicBezTo>
                    <a:pt x="1021" y="203"/>
                    <a:pt x="796" y="0"/>
                    <a:pt x="554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5821775" y="1647200"/>
              <a:ext cx="50300" cy="7375"/>
            </a:xfrm>
            <a:custGeom>
              <a:rect b="b" l="l" r="r" t="t"/>
              <a:pathLst>
                <a:path extrusionOk="0" h="295" w="2012">
                  <a:moveTo>
                    <a:pt x="1006" y="0"/>
                  </a:moveTo>
                  <a:cubicBezTo>
                    <a:pt x="650" y="0"/>
                    <a:pt x="310" y="93"/>
                    <a:pt x="1" y="263"/>
                  </a:cubicBezTo>
                  <a:cubicBezTo>
                    <a:pt x="325" y="279"/>
                    <a:pt x="635" y="294"/>
                    <a:pt x="960" y="294"/>
                  </a:cubicBezTo>
                  <a:cubicBezTo>
                    <a:pt x="1300" y="294"/>
                    <a:pt x="1656" y="279"/>
                    <a:pt x="2012" y="263"/>
                  </a:cubicBezTo>
                  <a:cubicBezTo>
                    <a:pt x="1702" y="78"/>
                    <a:pt x="1362" y="0"/>
                    <a:pt x="1006" y="0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5967975" y="1275375"/>
              <a:ext cx="87050" cy="142825"/>
            </a:xfrm>
            <a:custGeom>
              <a:rect b="b" l="l" r="r" t="t"/>
              <a:pathLst>
                <a:path extrusionOk="0" h="5713" w="3482">
                  <a:moveTo>
                    <a:pt x="2944" y="0"/>
                  </a:moveTo>
                  <a:cubicBezTo>
                    <a:pt x="2812" y="0"/>
                    <a:pt x="2680" y="66"/>
                    <a:pt x="2599" y="224"/>
                  </a:cubicBezTo>
                  <a:cubicBezTo>
                    <a:pt x="2351" y="688"/>
                    <a:pt x="2212" y="1199"/>
                    <a:pt x="2181" y="1709"/>
                  </a:cubicBezTo>
                  <a:cubicBezTo>
                    <a:pt x="2104" y="2560"/>
                    <a:pt x="1702" y="3349"/>
                    <a:pt x="1067" y="3890"/>
                  </a:cubicBezTo>
                  <a:cubicBezTo>
                    <a:pt x="665" y="4231"/>
                    <a:pt x="340" y="4648"/>
                    <a:pt x="108" y="5112"/>
                  </a:cubicBezTo>
                  <a:cubicBezTo>
                    <a:pt x="0" y="5313"/>
                    <a:pt x="77" y="5561"/>
                    <a:pt x="278" y="5654"/>
                  </a:cubicBezTo>
                  <a:cubicBezTo>
                    <a:pt x="344" y="5694"/>
                    <a:pt x="415" y="5713"/>
                    <a:pt x="485" y="5713"/>
                  </a:cubicBezTo>
                  <a:cubicBezTo>
                    <a:pt x="630" y="5713"/>
                    <a:pt x="768" y="5630"/>
                    <a:pt x="820" y="5484"/>
                  </a:cubicBezTo>
                  <a:cubicBezTo>
                    <a:pt x="1006" y="5097"/>
                    <a:pt x="1269" y="4772"/>
                    <a:pt x="1593" y="4493"/>
                  </a:cubicBezTo>
                  <a:cubicBezTo>
                    <a:pt x="2398" y="3813"/>
                    <a:pt x="2893" y="2838"/>
                    <a:pt x="2970" y="1786"/>
                  </a:cubicBezTo>
                  <a:cubicBezTo>
                    <a:pt x="3001" y="1369"/>
                    <a:pt x="3125" y="966"/>
                    <a:pt x="3326" y="595"/>
                  </a:cubicBezTo>
                  <a:cubicBezTo>
                    <a:pt x="3482" y="273"/>
                    <a:pt x="3213" y="0"/>
                    <a:pt x="2944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5893050" y="1275375"/>
              <a:ext cx="86925" cy="142825"/>
            </a:xfrm>
            <a:custGeom>
              <a:rect b="b" l="l" r="r" t="t"/>
              <a:pathLst>
                <a:path extrusionOk="0" h="5713" w="3477">
                  <a:moveTo>
                    <a:pt x="533" y="0"/>
                  </a:moveTo>
                  <a:cubicBezTo>
                    <a:pt x="266" y="0"/>
                    <a:pt x="0" y="273"/>
                    <a:pt x="166" y="595"/>
                  </a:cubicBezTo>
                  <a:cubicBezTo>
                    <a:pt x="367" y="966"/>
                    <a:pt x="476" y="1369"/>
                    <a:pt x="506" y="1786"/>
                  </a:cubicBezTo>
                  <a:cubicBezTo>
                    <a:pt x="537" y="2312"/>
                    <a:pt x="677" y="2823"/>
                    <a:pt x="924" y="3287"/>
                  </a:cubicBezTo>
                  <a:cubicBezTo>
                    <a:pt x="1156" y="3751"/>
                    <a:pt x="1481" y="4169"/>
                    <a:pt x="1883" y="4493"/>
                  </a:cubicBezTo>
                  <a:cubicBezTo>
                    <a:pt x="2208" y="4772"/>
                    <a:pt x="2471" y="5097"/>
                    <a:pt x="2657" y="5484"/>
                  </a:cubicBezTo>
                  <a:cubicBezTo>
                    <a:pt x="2719" y="5630"/>
                    <a:pt x="2853" y="5713"/>
                    <a:pt x="2995" y="5713"/>
                  </a:cubicBezTo>
                  <a:cubicBezTo>
                    <a:pt x="3063" y="5713"/>
                    <a:pt x="3133" y="5694"/>
                    <a:pt x="3198" y="5654"/>
                  </a:cubicBezTo>
                  <a:cubicBezTo>
                    <a:pt x="3399" y="5561"/>
                    <a:pt x="3477" y="5313"/>
                    <a:pt x="3368" y="5112"/>
                  </a:cubicBezTo>
                  <a:cubicBezTo>
                    <a:pt x="3152" y="4648"/>
                    <a:pt x="2827" y="4231"/>
                    <a:pt x="2425" y="3890"/>
                  </a:cubicBezTo>
                  <a:cubicBezTo>
                    <a:pt x="1775" y="3349"/>
                    <a:pt x="1373" y="2560"/>
                    <a:pt x="1311" y="1709"/>
                  </a:cubicBezTo>
                  <a:cubicBezTo>
                    <a:pt x="1264" y="1199"/>
                    <a:pt x="1125" y="688"/>
                    <a:pt x="878" y="224"/>
                  </a:cubicBezTo>
                  <a:cubicBezTo>
                    <a:pt x="796" y="66"/>
                    <a:pt x="665" y="0"/>
                    <a:pt x="533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5932775" y="1382000"/>
              <a:ext cx="76600" cy="358725"/>
            </a:xfrm>
            <a:custGeom>
              <a:rect b="b" l="l" r="r" t="t"/>
              <a:pathLst>
                <a:path extrusionOk="0" h="14349" w="3064">
                  <a:moveTo>
                    <a:pt x="1654" y="0"/>
                  </a:moveTo>
                  <a:cubicBezTo>
                    <a:pt x="1342" y="0"/>
                    <a:pt x="1029" y="190"/>
                    <a:pt x="944" y="569"/>
                  </a:cubicBezTo>
                  <a:cubicBezTo>
                    <a:pt x="0" y="4931"/>
                    <a:pt x="0" y="9433"/>
                    <a:pt x="959" y="13780"/>
                  </a:cubicBezTo>
                  <a:cubicBezTo>
                    <a:pt x="1045" y="14159"/>
                    <a:pt x="1354" y="14348"/>
                    <a:pt x="1663" y="14348"/>
                  </a:cubicBezTo>
                  <a:cubicBezTo>
                    <a:pt x="1973" y="14348"/>
                    <a:pt x="2282" y="14159"/>
                    <a:pt x="2367" y="13780"/>
                  </a:cubicBezTo>
                  <a:cubicBezTo>
                    <a:pt x="2831" y="11598"/>
                    <a:pt x="3063" y="9371"/>
                    <a:pt x="3063" y="7143"/>
                  </a:cubicBezTo>
                  <a:cubicBezTo>
                    <a:pt x="3063" y="4931"/>
                    <a:pt x="2831" y="2735"/>
                    <a:pt x="2352" y="569"/>
                  </a:cubicBezTo>
                  <a:cubicBezTo>
                    <a:pt x="2274" y="190"/>
                    <a:pt x="1965" y="0"/>
                    <a:pt x="1654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5932775" y="1382375"/>
              <a:ext cx="59200" cy="358425"/>
            </a:xfrm>
            <a:custGeom>
              <a:rect b="b" l="l" r="r" t="t"/>
              <a:pathLst>
                <a:path extrusionOk="0" h="14337" w="2368">
                  <a:moveTo>
                    <a:pt x="1656" y="1"/>
                  </a:moveTo>
                  <a:cubicBezTo>
                    <a:pt x="1346" y="1"/>
                    <a:pt x="1037" y="190"/>
                    <a:pt x="959" y="569"/>
                  </a:cubicBezTo>
                  <a:cubicBezTo>
                    <a:pt x="0" y="4916"/>
                    <a:pt x="0" y="9418"/>
                    <a:pt x="975" y="13780"/>
                  </a:cubicBezTo>
                  <a:cubicBezTo>
                    <a:pt x="1052" y="14151"/>
                    <a:pt x="1362" y="14337"/>
                    <a:pt x="1671" y="14337"/>
                  </a:cubicBezTo>
                  <a:cubicBezTo>
                    <a:pt x="1980" y="14337"/>
                    <a:pt x="2290" y="14151"/>
                    <a:pt x="2367" y="13780"/>
                  </a:cubicBezTo>
                  <a:lnTo>
                    <a:pt x="2367" y="13765"/>
                  </a:lnTo>
                  <a:cubicBezTo>
                    <a:pt x="1424" y="9418"/>
                    <a:pt x="1408" y="4932"/>
                    <a:pt x="2352" y="585"/>
                  </a:cubicBezTo>
                  <a:cubicBezTo>
                    <a:pt x="2352" y="569"/>
                    <a:pt x="2352" y="569"/>
                    <a:pt x="2352" y="569"/>
                  </a:cubicBezTo>
                  <a:cubicBezTo>
                    <a:pt x="2274" y="190"/>
                    <a:pt x="1965" y="1"/>
                    <a:pt x="1656" y="1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67" name="Google Shape;467;p41"/>
          <p:cNvCxnSpPr/>
          <p:nvPr/>
        </p:nvCxnSpPr>
        <p:spPr>
          <a:xfrm>
            <a:off x="5591981" y="2533975"/>
            <a:ext cx="798900" cy="1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468" name="Google Shape;468;p41"/>
          <p:cNvGrpSpPr/>
          <p:nvPr/>
        </p:nvGrpSpPr>
        <p:grpSpPr>
          <a:xfrm>
            <a:off x="4781001" y="2279636"/>
            <a:ext cx="923686" cy="508972"/>
            <a:chOff x="3582725" y="2605767"/>
            <a:chExt cx="683200" cy="376458"/>
          </a:xfrm>
        </p:grpSpPr>
        <p:sp>
          <p:nvSpPr>
            <p:cNvPr id="469" name="Google Shape;469;p41"/>
            <p:cNvSpPr/>
            <p:nvPr/>
          </p:nvSpPr>
          <p:spPr>
            <a:xfrm>
              <a:off x="3825850" y="2832375"/>
              <a:ext cx="105200" cy="92225"/>
            </a:xfrm>
            <a:custGeom>
              <a:rect b="b" l="l" r="r" t="t"/>
              <a:pathLst>
                <a:path extrusionOk="0" h="3689" w="4208">
                  <a:moveTo>
                    <a:pt x="2837" y="0"/>
                  </a:moveTo>
                  <a:cubicBezTo>
                    <a:pt x="2253" y="0"/>
                    <a:pt x="1718" y="374"/>
                    <a:pt x="1516" y="935"/>
                  </a:cubicBezTo>
                  <a:lnTo>
                    <a:pt x="1439" y="935"/>
                  </a:lnTo>
                  <a:cubicBezTo>
                    <a:pt x="634" y="935"/>
                    <a:pt x="0" y="1616"/>
                    <a:pt x="62" y="2420"/>
                  </a:cubicBezTo>
                  <a:cubicBezTo>
                    <a:pt x="123" y="3137"/>
                    <a:pt x="726" y="3689"/>
                    <a:pt x="1440" y="3689"/>
                  </a:cubicBezTo>
                  <a:cubicBezTo>
                    <a:pt x="1450" y="3689"/>
                    <a:pt x="1460" y="3689"/>
                    <a:pt x="1470" y="3688"/>
                  </a:cubicBezTo>
                  <a:lnTo>
                    <a:pt x="4208" y="3688"/>
                  </a:lnTo>
                  <a:lnTo>
                    <a:pt x="4208" y="1414"/>
                  </a:lnTo>
                  <a:cubicBezTo>
                    <a:pt x="4208" y="703"/>
                    <a:pt x="3682" y="100"/>
                    <a:pt x="2970" y="7"/>
                  </a:cubicBezTo>
                  <a:cubicBezTo>
                    <a:pt x="2926" y="2"/>
                    <a:pt x="2881" y="0"/>
                    <a:pt x="283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3608125" y="2605767"/>
              <a:ext cx="644700" cy="322550"/>
            </a:xfrm>
            <a:custGeom>
              <a:rect b="b" l="l" r="r" t="t"/>
              <a:pathLst>
                <a:path extrusionOk="0" h="12902" w="25788">
                  <a:moveTo>
                    <a:pt x="12886" y="0"/>
                  </a:moveTo>
                  <a:cubicBezTo>
                    <a:pt x="5770" y="0"/>
                    <a:pt x="0" y="5770"/>
                    <a:pt x="0" y="12901"/>
                  </a:cubicBezTo>
                  <a:lnTo>
                    <a:pt x="1841" y="12901"/>
                  </a:lnTo>
                  <a:cubicBezTo>
                    <a:pt x="1748" y="6745"/>
                    <a:pt x="6729" y="1702"/>
                    <a:pt x="12886" y="1702"/>
                  </a:cubicBezTo>
                  <a:cubicBezTo>
                    <a:pt x="19043" y="1702"/>
                    <a:pt x="24024" y="6745"/>
                    <a:pt x="23947" y="12901"/>
                  </a:cubicBezTo>
                  <a:lnTo>
                    <a:pt x="25787" y="12901"/>
                  </a:lnTo>
                  <a:cubicBezTo>
                    <a:pt x="25787" y="5770"/>
                    <a:pt x="20017" y="0"/>
                    <a:pt x="12886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3654125" y="2648050"/>
              <a:ext cx="552675" cy="276550"/>
            </a:xfrm>
            <a:custGeom>
              <a:rect b="b" l="l" r="r" t="t"/>
              <a:pathLst>
                <a:path extrusionOk="0" h="11062" w="22107">
                  <a:moveTo>
                    <a:pt x="11046" y="1"/>
                  </a:moveTo>
                  <a:cubicBezTo>
                    <a:pt x="4951" y="1"/>
                    <a:pt x="1" y="4951"/>
                    <a:pt x="1" y="11061"/>
                  </a:cubicBezTo>
                  <a:lnTo>
                    <a:pt x="1842" y="11061"/>
                  </a:lnTo>
                  <a:cubicBezTo>
                    <a:pt x="1904" y="6018"/>
                    <a:pt x="6018" y="1981"/>
                    <a:pt x="11046" y="1981"/>
                  </a:cubicBezTo>
                  <a:cubicBezTo>
                    <a:pt x="16089" y="1981"/>
                    <a:pt x="20188" y="6018"/>
                    <a:pt x="20266" y="11061"/>
                  </a:cubicBezTo>
                  <a:lnTo>
                    <a:pt x="22107" y="11061"/>
                  </a:lnTo>
                  <a:cubicBezTo>
                    <a:pt x="22107" y="4951"/>
                    <a:pt x="17156" y="1"/>
                    <a:pt x="11046" y="1"/>
                  </a:cubicBezTo>
                  <a:close/>
                </a:path>
              </a:pathLst>
            </a:custGeom>
            <a:solidFill>
              <a:srgbClr val="69A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3700150" y="2694475"/>
              <a:ext cx="460625" cy="230125"/>
            </a:xfrm>
            <a:custGeom>
              <a:rect b="b" l="l" r="r" t="t"/>
              <a:pathLst>
                <a:path extrusionOk="0" h="9205" w="18425">
                  <a:moveTo>
                    <a:pt x="9176" y="0"/>
                  </a:moveTo>
                  <a:cubicBezTo>
                    <a:pt x="4100" y="0"/>
                    <a:pt x="1" y="4125"/>
                    <a:pt x="1" y="9204"/>
                  </a:cubicBezTo>
                  <a:lnTo>
                    <a:pt x="1842" y="9204"/>
                  </a:lnTo>
                  <a:cubicBezTo>
                    <a:pt x="1780" y="5090"/>
                    <a:pt x="5090" y="1717"/>
                    <a:pt x="9205" y="1717"/>
                  </a:cubicBezTo>
                  <a:cubicBezTo>
                    <a:pt x="13320" y="1717"/>
                    <a:pt x="16646" y="5090"/>
                    <a:pt x="16584" y="9204"/>
                  </a:cubicBezTo>
                  <a:lnTo>
                    <a:pt x="18425" y="9204"/>
                  </a:lnTo>
                  <a:cubicBezTo>
                    <a:pt x="18425" y="4115"/>
                    <a:pt x="14294" y="0"/>
                    <a:pt x="9205" y="0"/>
                  </a:cubicBezTo>
                  <a:cubicBezTo>
                    <a:pt x="9195" y="0"/>
                    <a:pt x="9186" y="0"/>
                    <a:pt x="9176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594925" y="2878150"/>
              <a:ext cx="175650" cy="103675"/>
            </a:xfrm>
            <a:custGeom>
              <a:rect b="b" l="l" r="r" t="t"/>
              <a:pathLst>
                <a:path extrusionOk="0" h="4147" w="7026">
                  <a:moveTo>
                    <a:pt x="3743" y="1"/>
                  </a:moveTo>
                  <a:cubicBezTo>
                    <a:pt x="2938" y="1"/>
                    <a:pt x="2133" y="500"/>
                    <a:pt x="1936" y="1486"/>
                  </a:cubicBezTo>
                  <a:cubicBezTo>
                    <a:pt x="1764" y="1416"/>
                    <a:pt x="1590" y="1383"/>
                    <a:pt x="1422" y="1383"/>
                  </a:cubicBezTo>
                  <a:cubicBezTo>
                    <a:pt x="662" y="1383"/>
                    <a:pt x="1" y="2040"/>
                    <a:pt x="64" y="2863"/>
                  </a:cubicBezTo>
                  <a:cubicBezTo>
                    <a:pt x="126" y="3590"/>
                    <a:pt x="745" y="4147"/>
                    <a:pt x="1472" y="4147"/>
                  </a:cubicBezTo>
                  <a:lnTo>
                    <a:pt x="5556" y="4147"/>
                  </a:lnTo>
                  <a:cubicBezTo>
                    <a:pt x="6298" y="4147"/>
                    <a:pt x="6901" y="3590"/>
                    <a:pt x="6963" y="2863"/>
                  </a:cubicBezTo>
                  <a:cubicBezTo>
                    <a:pt x="7025" y="2074"/>
                    <a:pt x="6391" y="1393"/>
                    <a:pt x="5586" y="1393"/>
                  </a:cubicBezTo>
                  <a:lnTo>
                    <a:pt x="5525" y="1393"/>
                  </a:lnTo>
                  <a:cubicBezTo>
                    <a:pt x="5290" y="461"/>
                    <a:pt x="4516" y="1"/>
                    <a:pt x="374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883100" y="2844225"/>
              <a:ext cx="152375" cy="91975"/>
            </a:xfrm>
            <a:custGeom>
              <a:rect b="b" l="l" r="r" t="t"/>
              <a:pathLst>
                <a:path extrusionOk="0" h="3679" w="6095">
                  <a:moveTo>
                    <a:pt x="3271" y="1"/>
                  </a:moveTo>
                  <a:cubicBezTo>
                    <a:pt x="2645" y="1"/>
                    <a:pt x="2018" y="314"/>
                    <a:pt x="1670" y="940"/>
                  </a:cubicBezTo>
                  <a:cubicBezTo>
                    <a:pt x="1593" y="925"/>
                    <a:pt x="1516" y="925"/>
                    <a:pt x="1438" y="925"/>
                  </a:cubicBezTo>
                  <a:cubicBezTo>
                    <a:pt x="1430" y="925"/>
                    <a:pt x="1421" y="925"/>
                    <a:pt x="1412" y="925"/>
                  </a:cubicBezTo>
                  <a:cubicBezTo>
                    <a:pt x="620" y="925"/>
                    <a:pt x="0" y="1614"/>
                    <a:pt x="46" y="2395"/>
                  </a:cubicBezTo>
                  <a:cubicBezTo>
                    <a:pt x="108" y="3122"/>
                    <a:pt x="727" y="3679"/>
                    <a:pt x="1454" y="3679"/>
                  </a:cubicBezTo>
                  <a:lnTo>
                    <a:pt x="4625" y="3679"/>
                  </a:lnTo>
                  <a:cubicBezTo>
                    <a:pt x="5352" y="3663"/>
                    <a:pt x="5955" y="3122"/>
                    <a:pt x="6033" y="2410"/>
                  </a:cubicBezTo>
                  <a:cubicBezTo>
                    <a:pt x="6095" y="1698"/>
                    <a:pt x="5584" y="1049"/>
                    <a:pt x="4873" y="940"/>
                  </a:cubicBezTo>
                  <a:cubicBezTo>
                    <a:pt x="4525" y="314"/>
                    <a:pt x="3898" y="1"/>
                    <a:pt x="3271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3582725" y="2878325"/>
              <a:ext cx="142200" cy="103500"/>
            </a:xfrm>
            <a:custGeom>
              <a:rect b="b" l="l" r="r" t="t"/>
              <a:pathLst>
                <a:path extrusionOk="0" h="4140" w="5688">
                  <a:moveTo>
                    <a:pt x="4232" y="0"/>
                  </a:moveTo>
                  <a:cubicBezTo>
                    <a:pt x="3415" y="0"/>
                    <a:pt x="2610" y="537"/>
                    <a:pt x="2424" y="1479"/>
                  </a:cubicBezTo>
                  <a:cubicBezTo>
                    <a:pt x="2264" y="1417"/>
                    <a:pt x="2091" y="1385"/>
                    <a:pt x="1918" y="1385"/>
                  </a:cubicBezTo>
                  <a:cubicBezTo>
                    <a:pt x="1708" y="1385"/>
                    <a:pt x="1497" y="1432"/>
                    <a:pt x="1310" y="1526"/>
                  </a:cubicBezTo>
                  <a:cubicBezTo>
                    <a:pt x="0" y="2157"/>
                    <a:pt x="456" y="4140"/>
                    <a:pt x="1912" y="4140"/>
                  </a:cubicBezTo>
                  <a:cubicBezTo>
                    <a:pt x="1917" y="4140"/>
                    <a:pt x="1923" y="4140"/>
                    <a:pt x="1929" y="4140"/>
                  </a:cubicBezTo>
                  <a:lnTo>
                    <a:pt x="2022" y="4140"/>
                  </a:lnTo>
                  <a:cubicBezTo>
                    <a:pt x="1805" y="3769"/>
                    <a:pt x="1789" y="3305"/>
                    <a:pt x="1975" y="2918"/>
                  </a:cubicBezTo>
                  <a:cubicBezTo>
                    <a:pt x="2099" y="2655"/>
                    <a:pt x="2300" y="2438"/>
                    <a:pt x="2547" y="2299"/>
                  </a:cubicBezTo>
                  <a:cubicBezTo>
                    <a:pt x="2753" y="2178"/>
                    <a:pt x="2987" y="2114"/>
                    <a:pt x="3228" y="2114"/>
                  </a:cubicBezTo>
                  <a:cubicBezTo>
                    <a:pt x="3295" y="2114"/>
                    <a:pt x="3362" y="2119"/>
                    <a:pt x="3429" y="2129"/>
                  </a:cubicBezTo>
                  <a:cubicBezTo>
                    <a:pt x="3440" y="2130"/>
                    <a:pt x="3452" y="2131"/>
                    <a:pt x="3463" y="2131"/>
                  </a:cubicBezTo>
                  <a:cubicBezTo>
                    <a:pt x="3608" y="2131"/>
                    <a:pt x="3759" y="2040"/>
                    <a:pt x="3816" y="1897"/>
                  </a:cubicBezTo>
                  <a:cubicBezTo>
                    <a:pt x="4090" y="1212"/>
                    <a:pt x="4754" y="736"/>
                    <a:pt x="5497" y="736"/>
                  </a:cubicBezTo>
                  <a:cubicBezTo>
                    <a:pt x="5509" y="736"/>
                    <a:pt x="5521" y="736"/>
                    <a:pt x="5533" y="737"/>
                  </a:cubicBezTo>
                  <a:lnTo>
                    <a:pt x="5688" y="737"/>
                  </a:lnTo>
                  <a:cubicBezTo>
                    <a:pt x="5313" y="233"/>
                    <a:pt x="4770" y="0"/>
                    <a:pt x="4232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090375" y="2878150"/>
              <a:ext cx="175550" cy="103675"/>
            </a:xfrm>
            <a:custGeom>
              <a:rect b="b" l="l" r="r" t="t"/>
              <a:pathLst>
                <a:path extrusionOk="0" h="4147" w="7022">
                  <a:moveTo>
                    <a:pt x="3273" y="1"/>
                  </a:moveTo>
                  <a:cubicBezTo>
                    <a:pt x="2501" y="1"/>
                    <a:pt x="1728" y="461"/>
                    <a:pt x="1485" y="1393"/>
                  </a:cubicBezTo>
                  <a:lnTo>
                    <a:pt x="1423" y="1393"/>
                  </a:lnTo>
                  <a:cubicBezTo>
                    <a:pt x="619" y="1393"/>
                    <a:pt x="0" y="2074"/>
                    <a:pt x="47" y="2863"/>
                  </a:cubicBezTo>
                  <a:cubicBezTo>
                    <a:pt x="109" y="3590"/>
                    <a:pt x="727" y="4147"/>
                    <a:pt x="1454" y="4147"/>
                  </a:cubicBezTo>
                  <a:lnTo>
                    <a:pt x="5554" y="4147"/>
                  </a:lnTo>
                  <a:cubicBezTo>
                    <a:pt x="6281" y="4147"/>
                    <a:pt x="6884" y="3590"/>
                    <a:pt x="6946" y="2863"/>
                  </a:cubicBezTo>
                  <a:cubicBezTo>
                    <a:pt x="7022" y="2040"/>
                    <a:pt x="6352" y="1383"/>
                    <a:pt x="5590" y="1383"/>
                  </a:cubicBezTo>
                  <a:cubicBezTo>
                    <a:pt x="5420" y="1383"/>
                    <a:pt x="5246" y="1416"/>
                    <a:pt x="5074" y="1486"/>
                  </a:cubicBezTo>
                  <a:cubicBezTo>
                    <a:pt x="4877" y="500"/>
                    <a:pt x="4076" y="1"/>
                    <a:pt x="3273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090375" y="2878200"/>
              <a:ext cx="113325" cy="104025"/>
            </a:xfrm>
            <a:custGeom>
              <a:rect b="b" l="l" r="r" t="t"/>
              <a:pathLst>
                <a:path extrusionOk="0" h="4161" w="4533">
                  <a:moveTo>
                    <a:pt x="3274" y="0"/>
                  </a:moveTo>
                  <a:cubicBezTo>
                    <a:pt x="2479" y="0"/>
                    <a:pt x="1709" y="517"/>
                    <a:pt x="1501" y="1391"/>
                  </a:cubicBezTo>
                  <a:lnTo>
                    <a:pt x="1439" y="1391"/>
                  </a:lnTo>
                  <a:cubicBezTo>
                    <a:pt x="635" y="1391"/>
                    <a:pt x="0" y="2072"/>
                    <a:pt x="62" y="2876"/>
                  </a:cubicBezTo>
                  <a:cubicBezTo>
                    <a:pt x="124" y="3603"/>
                    <a:pt x="727" y="4160"/>
                    <a:pt x="1470" y="4160"/>
                  </a:cubicBezTo>
                  <a:lnTo>
                    <a:pt x="1748" y="4160"/>
                  </a:lnTo>
                  <a:cubicBezTo>
                    <a:pt x="1532" y="3913"/>
                    <a:pt x="1408" y="3588"/>
                    <a:pt x="1408" y="3263"/>
                  </a:cubicBezTo>
                  <a:cubicBezTo>
                    <a:pt x="1408" y="2613"/>
                    <a:pt x="1857" y="2057"/>
                    <a:pt x="2491" y="1917"/>
                  </a:cubicBezTo>
                  <a:cubicBezTo>
                    <a:pt x="2816" y="1840"/>
                    <a:pt x="2893" y="1716"/>
                    <a:pt x="2955" y="1592"/>
                  </a:cubicBezTo>
                  <a:cubicBezTo>
                    <a:pt x="3249" y="958"/>
                    <a:pt x="3852" y="556"/>
                    <a:pt x="4533" y="510"/>
                  </a:cubicBezTo>
                  <a:cubicBezTo>
                    <a:pt x="4167" y="161"/>
                    <a:pt x="3717" y="0"/>
                    <a:pt x="3274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882700" y="2844275"/>
              <a:ext cx="116050" cy="92350"/>
            </a:xfrm>
            <a:custGeom>
              <a:rect b="b" l="l" r="r" t="t"/>
              <a:pathLst>
                <a:path extrusionOk="0" h="3694" w="4642">
                  <a:moveTo>
                    <a:pt x="3285" y="0"/>
                  </a:moveTo>
                  <a:cubicBezTo>
                    <a:pt x="2652" y="0"/>
                    <a:pt x="2025" y="328"/>
                    <a:pt x="1686" y="954"/>
                  </a:cubicBezTo>
                  <a:cubicBezTo>
                    <a:pt x="1609" y="938"/>
                    <a:pt x="1516" y="923"/>
                    <a:pt x="1439" y="923"/>
                  </a:cubicBezTo>
                  <a:cubicBezTo>
                    <a:pt x="1420" y="922"/>
                    <a:pt x="1402" y="922"/>
                    <a:pt x="1384" y="922"/>
                  </a:cubicBezTo>
                  <a:cubicBezTo>
                    <a:pt x="620" y="922"/>
                    <a:pt x="0" y="1544"/>
                    <a:pt x="0" y="2300"/>
                  </a:cubicBezTo>
                  <a:cubicBezTo>
                    <a:pt x="0" y="3070"/>
                    <a:pt x="620" y="3693"/>
                    <a:pt x="1384" y="3693"/>
                  </a:cubicBezTo>
                  <a:cubicBezTo>
                    <a:pt x="1402" y="3693"/>
                    <a:pt x="1420" y="3693"/>
                    <a:pt x="1439" y="3692"/>
                  </a:cubicBezTo>
                  <a:cubicBezTo>
                    <a:pt x="1284" y="3460"/>
                    <a:pt x="1191" y="3181"/>
                    <a:pt x="1191" y="2903"/>
                  </a:cubicBezTo>
                  <a:cubicBezTo>
                    <a:pt x="1191" y="2139"/>
                    <a:pt x="1795" y="1526"/>
                    <a:pt x="2555" y="1526"/>
                  </a:cubicBezTo>
                  <a:cubicBezTo>
                    <a:pt x="2565" y="1526"/>
                    <a:pt x="2574" y="1526"/>
                    <a:pt x="2584" y="1526"/>
                  </a:cubicBezTo>
                  <a:cubicBezTo>
                    <a:pt x="2862" y="1526"/>
                    <a:pt x="2970" y="1310"/>
                    <a:pt x="3079" y="1201"/>
                  </a:cubicBezTo>
                  <a:cubicBezTo>
                    <a:pt x="3419" y="815"/>
                    <a:pt x="3914" y="598"/>
                    <a:pt x="4424" y="598"/>
                  </a:cubicBezTo>
                  <a:cubicBezTo>
                    <a:pt x="4502" y="598"/>
                    <a:pt x="4579" y="598"/>
                    <a:pt x="4641" y="614"/>
                  </a:cubicBezTo>
                  <a:cubicBezTo>
                    <a:pt x="4275" y="200"/>
                    <a:pt x="3778" y="0"/>
                    <a:pt x="328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9" name="Google Shape;4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550" y="3130900"/>
            <a:ext cx="961251" cy="11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25" y="3580747"/>
            <a:ext cx="472377" cy="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6113" y="4064112"/>
            <a:ext cx="798474" cy="61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"/>
          <p:cNvSpPr txBox="1"/>
          <p:nvPr>
            <p:ph type="ctrTitle"/>
          </p:nvPr>
        </p:nvSpPr>
        <p:spPr>
          <a:xfrm>
            <a:off x="1590644" y="119627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Current </a:t>
            </a:r>
            <a:r>
              <a:rPr lang="es"/>
              <a:t>Participants</a:t>
            </a:r>
            <a:endParaRPr/>
          </a:p>
        </p:txBody>
      </p:sp>
      <p:sp>
        <p:nvSpPr>
          <p:cNvPr id="487" name="Google Shape;487;p42"/>
          <p:cNvSpPr txBox="1"/>
          <p:nvPr>
            <p:ph idx="1" type="subTitle"/>
          </p:nvPr>
        </p:nvSpPr>
        <p:spPr>
          <a:xfrm>
            <a:off x="1590649" y="1649988"/>
            <a:ext cx="2440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The city should identify current </a:t>
            </a:r>
            <a:r>
              <a:rPr lang="es" sz="1400"/>
              <a:t>participants</a:t>
            </a:r>
            <a:r>
              <a:rPr lang="es" sz="1400"/>
              <a:t> from CU Boulder, these participants inform new participants</a:t>
            </a:r>
            <a:endParaRPr sz="1400"/>
          </a:p>
        </p:txBody>
      </p:sp>
      <p:sp>
        <p:nvSpPr>
          <p:cNvPr id="488" name="Google Shape;488;p42"/>
          <p:cNvSpPr txBox="1"/>
          <p:nvPr>
            <p:ph idx="2" type="ctrTitle"/>
          </p:nvPr>
        </p:nvSpPr>
        <p:spPr>
          <a:xfrm>
            <a:off x="5306894" y="14867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New Participants</a:t>
            </a:r>
            <a:endParaRPr/>
          </a:p>
        </p:txBody>
      </p:sp>
      <p:sp>
        <p:nvSpPr>
          <p:cNvPr id="489" name="Google Shape;489;p42"/>
          <p:cNvSpPr txBox="1"/>
          <p:nvPr>
            <p:ph idx="3" type="subTitle"/>
          </p:nvPr>
        </p:nvSpPr>
        <p:spPr>
          <a:xfrm>
            <a:off x="5306900" y="1948750"/>
            <a:ext cx="22962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The city should seek to maintain new participants, and encourage them to attract other potential participants</a:t>
            </a:r>
            <a:endParaRPr sz="1400"/>
          </a:p>
        </p:txBody>
      </p:sp>
      <p:sp>
        <p:nvSpPr>
          <p:cNvPr id="490" name="Google Shape;490;p42"/>
          <p:cNvSpPr txBox="1"/>
          <p:nvPr>
            <p:ph idx="6" type="title"/>
          </p:nvPr>
        </p:nvSpPr>
        <p:spPr>
          <a:xfrm>
            <a:off x="720000" y="369339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Communication</a:t>
            </a:r>
            <a:endParaRPr/>
          </a:p>
        </p:txBody>
      </p:sp>
      <p:pic>
        <p:nvPicPr>
          <p:cNvPr id="491" name="Google Shape;4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925" y="2719675"/>
            <a:ext cx="3767156" cy="21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7313" y="222800"/>
            <a:ext cx="1013368" cy="16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>
            <p:ph type="ctrTitle"/>
          </p:nvPr>
        </p:nvSpPr>
        <p:spPr>
          <a:xfrm>
            <a:off x="719994" y="17030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Brochures &amp; Pamphlets</a:t>
            </a:r>
            <a:endParaRPr/>
          </a:p>
        </p:txBody>
      </p:sp>
      <p:sp>
        <p:nvSpPr>
          <p:cNvPr id="498" name="Google Shape;498;p43"/>
          <p:cNvSpPr txBox="1"/>
          <p:nvPr>
            <p:ph idx="1" type="subTitle"/>
          </p:nvPr>
        </p:nvSpPr>
        <p:spPr>
          <a:xfrm>
            <a:off x="719994" y="215927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CoB stationary is often ignored and ineffective</a:t>
            </a:r>
            <a:endParaRPr sz="1400"/>
          </a:p>
        </p:txBody>
      </p:sp>
      <p:sp>
        <p:nvSpPr>
          <p:cNvPr id="499" name="Google Shape;499;p43"/>
          <p:cNvSpPr txBox="1"/>
          <p:nvPr>
            <p:ph idx="2" type="ctrTitle"/>
          </p:nvPr>
        </p:nvSpPr>
        <p:spPr>
          <a:xfrm>
            <a:off x="5347069" y="296587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Public Transportation</a:t>
            </a:r>
            <a:endParaRPr/>
          </a:p>
        </p:txBody>
      </p:sp>
      <p:sp>
        <p:nvSpPr>
          <p:cNvPr id="500" name="Google Shape;500;p43"/>
          <p:cNvSpPr txBox="1"/>
          <p:nvPr>
            <p:ph idx="3" type="subTitle"/>
          </p:nvPr>
        </p:nvSpPr>
        <p:spPr>
          <a:xfrm>
            <a:off x="5347079" y="3405225"/>
            <a:ext cx="24246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Public transportation, primarily buses, are common fixtures throughout Boulder and so an excellent outreach </a:t>
            </a:r>
            <a:r>
              <a:rPr lang="es" sz="1400"/>
              <a:t>opportunity</a:t>
            </a:r>
            <a:endParaRPr sz="1400"/>
          </a:p>
        </p:txBody>
      </p:sp>
      <p:sp>
        <p:nvSpPr>
          <p:cNvPr id="501" name="Google Shape;501;p43"/>
          <p:cNvSpPr txBox="1"/>
          <p:nvPr>
            <p:ph idx="6" type="title"/>
          </p:nvPr>
        </p:nvSpPr>
        <p:spPr>
          <a:xfrm>
            <a:off x="720000" y="621839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Marketing</a:t>
            </a:r>
            <a:endParaRPr/>
          </a:p>
        </p:txBody>
      </p:sp>
      <p:pic>
        <p:nvPicPr>
          <p:cNvPr id="502" name="Google Shape;5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175" y="674200"/>
            <a:ext cx="3068050" cy="20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650" y="1518561"/>
            <a:ext cx="1433400" cy="320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4"/>
          <p:cNvPicPr preferRelativeResize="0"/>
          <p:nvPr/>
        </p:nvPicPr>
        <p:blipFill rotWithShape="1">
          <a:blip r:embed="rId3">
            <a:alphaModFix/>
          </a:blip>
          <a:srcRect b="940" l="0" r="0" t="-940"/>
          <a:stretch/>
        </p:blipFill>
        <p:spPr>
          <a:xfrm>
            <a:off x="1164325" y="648913"/>
            <a:ext cx="8000904" cy="45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4"/>
          <p:cNvSpPr txBox="1"/>
          <p:nvPr>
            <p:ph idx="2" type="title"/>
          </p:nvPr>
        </p:nvSpPr>
        <p:spPr>
          <a:xfrm>
            <a:off x="950725" y="400565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Marketing and Visualizations</a:t>
            </a:r>
            <a:endParaRPr/>
          </a:p>
        </p:txBody>
      </p:sp>
      <p:pic>
        <p:nvPicPr>
          <p:cNvPr id="510" name="Google Shape;5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824" y="635502"/>
            <a:ext cx="1104425" cy="178932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 txBox="1"/>
          <p:nvPr>
            <p:ph type="ctrTitle"/>
          </p:nvPr>
        </p:nvSpPr>
        <p:spPr>
          <a:xfrm flipH="1">
            <a:off x="654700" y="3016050"/>
            <a:ext cx="2796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Public Transportation</a:t>
            </a:r>
            <a:endParaRPr/>
          </a:p>
        </p:txBody>
      </p:sp>
      <p:sp>
        <p:nvSpPr>
          <p:cNvPr id="512" name="Google Shape;512;p44"/>
          <p:cNvSpPr txBox="1"/>
          <p:nvPr>
            <p:ph idx="1" type="subTitle"/>
          </p:nvPr>
        </p:nvSpPr>
        <p:spPr>
          <a:xfrm flipH="1">
            <a:off x="1250725" y="3400175"/>
            <a:ext cx="1917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89% of survey respondents indicated they use public transportation, this provides the city an excellent education </a:t>
            </a:r>
            <a:r>
              <a:rPr lang="es"/>
              <a:t>opportunity</a:t>
            </a:r>
            <a:endParaRPr/>
          </a:p>
        </p:txBody>
      </p:sp>
      <p:sp>
        <p:nvSpPr>
          <p:cNvPr id="513" name="Google Shape;513;p44"/>
          <p:cNvSpPr txBox="1"/>
          <p:nvPr>
            <p:ph idx="3" type="ctrTitle"/>
          </p:nvPr>
        </p:nvSpPr>
        <p:spPr>
          <a:xfrm flipH="1">
            <a:off x="1151275" y="1770913"/>
            <a:ext cx="2115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Social</a:t>
            </a:r>
            <a:r>
              <a:rPr lang="es"/>
              <a:t> Media News</a:t>
            </a:r>
            <a:endParaRPr/>
          </a:p>
        </p:txBody>
      </p:sp>
      <p:sp>
        <p:nvSpPr>
          <p:cNvPr id="514" name="Google Shape;514;p44"/>
          <p:cNvSpPr txBox="1"/>
          <p:nvPr>
            <p:ph idx="4" type="subTitle"/>
          </p:nvPr>
        </p:nvSpPr>
        <p:spPr>
          <a:xfrm flipH="1">
            <a:off x="1250713" y="2175250"/>
            <a:ext cx="1917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 adding </a:t>
            </a:r>
            <a:r>
              <a:rPr lang="es"/>
              <a:t>snippets</a:t>
            </a:r>
            <a:r>
              <a:rPr lang="es"/>
              <a:t> of events in Boulder into CU news. </a:t>
            </a:r>
            <a:endParaRPr/>
          </a:p>
        </p:txBody>
      </p:sp>
      <p:sp>
        <p:nvSpPr>
          <p:cNvPr id="515" name="Google Shape;515;p44"/>
          <p:cNvSpPr/>
          <p:nvPr/>
        </p:nvSpPr>
        <p:spPr>
          <a:xfrm>
            <a:off x="950725" y="1297263"/>
            <a:ext cx="230793" cy="1022590"/>
          </a:xfrm>
          <a:custGeom>
            <a:rect b="b" l="l" r="r" t="t"/>
            <a:pathLst>
              <a:path extrusionOk="0" h="50793" w="16497">
                <a:moveTo>
                  <a:pt x="16497" y="0"/>
                </a:moveTo>
                <a:cubicBezTo>
                  <a:pt x="10014" y="4486"/>
                  <a:pt x="3457" y="10432"/>
                  <a:pt x="1105" y="17957"/>
                </a:cubicBezTo>
                <a:cubicBezTo>
                  <a:pt x="-2383" y="29114"/>
                  <a:pt x="2963" y="45565"/>
                  <a:pt x="13418" y="50793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6" name="Google Shape;516;p44"/>
          <p:cNvSpPr/>
          <p:nvPr/>
        </p:nvSpPr>
        <p:spPr>
          <a:xfrm rot="10800000">
            <a:off x="3236907" y="2654606"/>
            <a:ext cx="328868" cy="986019"/>
          </a:xfrm>
          <a:custGeom>
            <a:rect b="b" l="l" r="r" t="t"/>
            <a:pathLst>
              <a:path extrusionOk="0" h="50793" w="16497">
                <a:moveTo>
                  <a:pt x="16497" y="0"/>
                </a:moveTo>
                <a:cubicBezTo>
                  <a:pt x="10014" y="4486"/>
                  <a:pt x="3457" y="10432"/>
                  <a:pt x="1105" y="17957"/>
                </a:cubicBezTo>
                <a:cubicBezTo>
                  <a:pt x="-2383" y="29114"/>
                  <a:pt x="2963" y="45565"/>
                  <a:pt x="13418" y="50793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7" name="Google Shape;517;p44"/>
          <p:cNvPicPr preferRelativeResize="0"/>
          <p:nvPr/>
        </p:nvPicPr>
        <p:blipFill rotWithShape="1">
          <a:blip r:embed="rId5">
            <a:alphaModFix/>
          </a:blip>
          <a:srcRect b="29" l="0" r="0" t="39"/>
          <a:stretch/>
        </p:blipFill>
        <p:spPr>
          <a:xfrm rot="-142233">
            <a:off x="4726813" y="1490399"/>
            <a:ext cx="1812012" cy="1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7953" y="822974"/>
            <a:ext cx="339126" cy="3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9275" y="4166600"/>
            <a:ext cx="627366" cy="55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1003" y="3815924"/>
            <a:ext cx="339126" cy="3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88575" y="1902088"/>
            <a:ext cx="1255225" cy="20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400" y="1414996"/>
            <a:ext cx="416325" cy="6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5"/>
          <p:cNvSpPr txBox="1"/>
          <p:nvPr>
            <p:ph idx="1" type="body"/>
          </p:nvPr>
        </p:nvSpPr>
        <p:spPr>
          <a:xfrm>
            <a:off x="654152" y="2393150"/>
            <a:ext cx="47847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/>
              <a:t>By introducing a student club to CU that is aimed at </a:t>
            </a:r>
            <a:r>
              <a:rPr lang="es" sz="1400"/>
              <a:t>increasing</a:t>
            </a:r>
            <a:r>
              <a:rPr lang="es" sz="1400"/>
              <a:t> </a:t>
            </a:r>
            <a:r>
              <a:rPr lang="es" sz="1400"/>
              <a:t>awareness</a:t>
            </a:r>
            <a:r>
              <a:rPr lang="es" sz="1400"/>
              <a:t> within city politics, city regulations, and even city events. Through this our goal is to bring the city close with its student population, and </a:t>
            </a:r>
            <a:r>
              <a:rPr lang="es" sz="1400"/>
              <a:t>increasing</a:t>
            </a:r>
            <a:r>
              <a:rPr lang="es" sz="1400"/>
              <a:t> </a:t>
            </a:r>
            <a:r>
              <a:rPr lang="es" sz="1400"/>
              <a:t>awareness</a:t>
            </a:r>
            <a:r>
              <a:rPr lang="es" sz="1400"/>
              <a:t>/ participation with the city. </a:t>
            </a:r>
            <a:endParaRPr sz="1400"/>
          </a:p>
        </p:txBody>
      </p:sp>
      <p:sp>
        <p:nvSpPr>
          <p:cNvPr id="528" name="Google Shape;528;p45"/>
          <p:cNvSpPr txBox="1"/>
          <p:nvPr>
            <p:ph type="title"/>
          </p:nvPr>
        </p:nvSpPr>
        <p:spPr>
          <a:xfrm>
            <a:off x="253350" y="1037800"/>
            <a:ext cx="5586300" cy="14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Student Run organization</a:t>
            </a:r>
            <a:endParaRPr sz="3600"/>
          </a:p>
        </p:txBody>
      </p:sp>
      <p:pic>
        <p:nvPicPr>
          <p:cNvPr id="529" name="Google Shape;52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225" y="309879"/>
            <a:ext cx="2415327" cy="16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 rotWithShape="1">
          <a:blip r:embed="rId5">
            <a:alphaModFix/>
          </a:blip>
          <a:srcRect b="0" l="9" r="9" t="0"/>
          <a:stretch/>
        </p:blipFill>
        <p:spPr>
          <a:xfrm>
            <a:off x="5606838" y="2393150"/>
            <a:ext cx="1975524" cy="210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75" y="493850"/>
            <a:ext cx="711124" cy="54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650" y="4252074"/>
            <a:ext cx="612376" cy="5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6"/>
          <p:cNvPicPr preferRelativeResize="0"/>
          <p:nvPr/>
        </p:nvPicPr>
        <p:blipFill rotWithShape="1">
          <a:blip r:embed="rId3">
            <a:alphaModFix/>
          </a:blip>
          <a:srcRect b="0" l="0" r="24868" t="26492"/>
          <a:stretch/>
        </p:blipFill>
        <p:spPr>
          <a:xfrm>
            <a:off x="0" y="1854563"/>
            <a:ext cx="6016077" cy="33110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>
            <p:ph type="ctrTitle"/>
          </p:nvPr>
        </p:nvSpPr>
        <p:spPr>
          <a:xfrm flipH="1">
            <a:off x="2463000" y="374300"/>
            <a:ext cx="42180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</a:t>
            </a:r>
            <a:endParaRPr/>
          </a:p>
        </p:txBody>
      </p:sp>
      <p:sp>
        <p:nvSpPr>
          <p:cNvPr id="539" name="Google Shape;539;p46"/>
          <p:cNvSpPr txBox="1"/>
          <p:nvPr>
            <p:ph idx="1" type="subTitle"/>
          </p:nvPr>
        </p:nvSpPr>
        <p:spPr>
          <a:xfrm flipH="1">
            <a:off x="720000" y="1576163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Presentatino design by Slidesgo.com</a:t>
            </a:r>
            <a:endParaRPr/>
          </a:p>
        </p:txBody>
      </p:sp>
      <p:pic>
        <p:nvPicPr>
          <p:cNvPr id="540" name="Google Shape;54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075" y="3516326"/>
            <a:ext cx="2484185" cy="12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6"/>
          <p:cNvPicPr preferRelativeResize="0"/>
          <p:nvPr/>
        </p:nvPicPr>
        <p:blipFill rotWithShape="1">
          <a:blip r:embed="rId5">
            <a:alphaModFix/>
          </a:blip>
          <a:srcRect b="29" l="0" r="0" t="39"/>
          <a:stretch/>
        </p:blipFill>
        <p:spPr>
          <a:xfrm>
            <a:off x="3459738" y="3333674"/>
            <a:ext cx="1812011" cy="126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7475" y="2490750"/>
            <a:ext cx="627366" cy="55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375" y="493850"/>
            <a:ext cx="711124" cy="54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7813" y="635299"/>
            <a:ext cx="612376" cy="5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22696" l="457" r="29209" t="0"/>
          <a:stretch/>
        </p:blipFill>
        <p:spPr>
          <a:xfrm>
            <a:off x="0" y="75"/>
            <a:ext cx="5928822" cy="366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type="ctrTitle"/>
          </p:nvPr>
        </p:nvSpPr>
        <p:spPr>
          <a:xfrm flipH="1">
            <a:off x="1325250" y="1007250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 Students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8" name="Google Shape;168;p29"/>
          <p:cNvSpPr txBox="1"/>
          <p:nvPr>
            <p:ph idx="1" type="subTitle"/>
          </p:nvPr>
        </p:nvSpPr>
        <p:spPr>
          <a:xfrm flipH="1">
            <a:off x="2923175" y="3084413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666666"/>
                </a:solidFill>
              </a:rPr>
              <a:t>How can public participation in the City of Boulder be increased?</a:t>
            </a:r>
            <a:endParaRPr sz="2000">
              <a:solidFill>
                <a:srgbClr val="666666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8000" y="158901"/>
            <a:ext cx="1512701" cy="24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45125" y="3915250"/>
            <a:ext cx="718675" cy="58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7550" y="3336213"/>
            <a:ext cx="2510398" cy="126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3325" y="3887875"/>
            <a:ext cx="781574" cy="808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9"/>
          <p:cNvCxnSpPr/>
          <p:nvPr/>
        </p:nvCxnSpPr>
        <p:spPr>
          <a:xfrm>
            <a:off x="3267150" y="2884950"/>
            <a:ext cx="2609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74" name="Google Shape;17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632475"/>
            <a:ext cx="718675" cy="5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940" l="0" r="0" t="-940"/>
          <a:stretch/>
        </p:blipFill>
        <p:spPr>
          <a:xfrm>
            <a:off x="790475" y="445900"/>
            <a:ext cx="8353526" cy="46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type="ctrTitle"/>
          </p:nvPr>
        </p:nvSpPr>
        <p:spPr>
          <a:xfrm flipH="1">
            <a:off x="1007775" y="380874"/>
            <a:ext cx="54471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Stakeholders</a:t>
            </a:r>
            <a:endParaRPr sz="3000"/>
          </a:p>
        </p:txBody>
      </p:sp>
      <p:grpSp>
        <p:nvGrpSpPr>
          <p:cNvPr id="181" name="Google Shape;181;p30"/>
          <p:cNvGrpSpPr/>
          <p:nvPr/>
        </p:nvGrpSpPr>
        <p:grpSpPr>
          <a:xfrm>
            <a:off x="3453879" y="5322939"/>
            <a:ext cx="114945" cy="81857"/>
            <a:chOff x="-59015625" y="1993850"/>
            <a:chExt cx="144950" cy="103225"/>
          </a:xfrm>
        </p:grpSpPr>
        <p:sp>
          <p:nvSpPr>
            <p:cNvPr id="182" name="Google Shape;182;p30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30"/>
          <p:cNvSpPr txBox="1"/>
          <p:nvPr/>
        </p:nvSpPr>
        <p:spPr>
          <a:xfrm>
            <a:off x="3296775" y="2511713"/>
            <a:ext cx="869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5083600" y="2511713"/>
            <a:ext cx="869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764325" y="2511713"/>
            <a:ext cx="869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25" y="3575968"/>
            <a:ext cx="1285075" cy="1101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1261350" y="1281775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 Boulder Students</a:t>
            </a:r>
            <a:endParaRPr b="1" sz="2400">
              <a:solidFill>
                <a:schemeClr val="accent1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Josefin Slab"/>
                <a:ea typeface="Josefin Slab"/>
                <a:cs typeface="Josefin Slab"/>
                <a:sym typeface="Josefin Slab"/>
              </a:rPr>
              <a:t>Undergraduate</a:t>
            </a:r>
            <a:endParaRPr sz="2400"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Josefin Slab"/>
                <a:ea typeface="Josefin Slab"/>
                <a:cs typeface="Josefin Slab"/>
                <a:sym typeface="Josefin Slab"/>
              </a:rPr>
              <a:t>Graduate</a:t>
            </a:r>
            <a:endParaRPr sz="2400"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Josefin Slab"/>
                <a:ea typeface="Josefin Slab"/>
                <a:cs typeface="Josefin Slab"/>
                <a:sym typeface="Josefin Slab"/>
              </a:rPr>
              <a:t>TAs</a:t>
            </a:r>
            <a:endParaRPr sz="2400"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750" y="2039189"/>
            <a:ext cx="1560601" cy="202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62" y="588897"/>
            <a:ext cx="472377" cy="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7">
            <a:alphaModFix/>
          </a:blip>
          <a:srcRect b="0" l="25070" r="-25070" t="0"/>
          <a:stretch/>
        </p:blipFill>
        <p:spPr>
          <a:xfrm>
            <a:off x="8212775" y="689358"/>
            <a:ext cx="422451" cy="4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 amt="62000"/>
          </a:blip>
          <a:srcRect b="0" l="39304" r="-335" t="0"/>
          <a:stretch/>
        </p:blipFill>
        <p:spPr>
          <a:xfrm>
            <a:off x="3511360" y="75"/>
            <a:ext cx="5580522" cy="514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1194" y="3999661"/>
            <a:ext cx="2682811" cy="4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1177200" y="1404038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Boulder population as of 2017</a:t>
            </a:r>
            <a:endParaRPr sz="1500"/>
          </a:p>
        </p:txBody>
      </p:sp>
      <p:sp>
        <p:nvSpPr>
          <p:cNvPr id="206" name="Google Shape;206;p31"/>
          <p:cNvSpPr txBox="1"/>
          <p:nvPr>
            <p:ph type="title"/>
          </p:nvPr>
        </p:nvSpPr>
        <p:spPr>
          <a:xfrm>
            <a:off x="1177200" y="886650"/>
            <a:ext cx="2769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107,125</a:t>
            </a:r>
            <a:endParaRPr/>
          </a:p>
        </p:txBody>
      </p:sp>
      <p:sp>
        <p:nvSpPr>
          <p:cNvPr id="207" name="Google Shape;207;p31"/>
          <p:cNvSpPr txBox="1"/>
          <p:nvPr>
            <p:ph idx="2" type="subTitle"/>
          </p:nvPr>
        </p:nvSpPr>
        <p:spPr>
          <a:xfrm>
            <a:off x="1177200" y="3932988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of Boulder’s </a:t>
            </a:r>
            <a:r>
              <a:rPr lang="es" sz="1500"/>
              <a:t>population</a:t>
            </a:r>
            <a:r>
              <a:rPr lang="es"/>
              <a:t> is from CU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https://www.colorado.edu/oda/sites/default/files/attached-files/overallprofilefall19.pdf</a:t>
            </a:r>
            <a:r>
              <a:rPr lang="es" sz="1000"/>
              <a:t> </a:t>
            </a:r>
            <a:endParaRPr sz="1000"/>
          </a:p>
        </p:txBody>
      </p:sp>
      <p:sp>
        <p:nvSpPr>
          <p:cNvPr id="208" name="Google Shape;208;p31"/>
          <p:cNvSpPr txBox="1"/>
          <p:nvPr>
            <p:ph idx="3" type="title"/>
          </p:nvPr>
        </p:nvSpPr>
        <p:spPr>
          <a:xfrm>
            <a:off x="1177200" y="3415600"/>
            <a:ext cx="2769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23%</a:t>
            </a:r>
            <a:endParaRPr/>
          </a:p>
        </p:txBody>
      </p:sp>
      <p:sp>
        <p:nvSpPr>
          <p:cNvPr id="209" name="Google Shape;209;p31"/>
          <p:cNvSpPr txBox="1"/>
          <p:nvPr>
            <p:ph idx="4" type="subTitle"/>
          </p:nvPr>
        </p:nvSpPr>
        <p:spPr>
          <a:xfrm>
            <a:off x="1342000" y="2652338"/>
            <a:ext cx="26853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undergraduate students</a:t>
            </a:r>
            <a:endParaRPr sz="1500"/>
          </a:p>
        </p:txBody>
      </p:sp>
      <p:sp>
        <p:nvSpPr>
          <p:cNvPr id="210" name="Google Shape;210;p31"/>
          <p:cNvSpPr txBox="1"/>
          <p:nvPr>
            <p:ph idx="5" type="title"/>
          </p:nvPr>
        </p:nvSpPr>
        <p:spPr>
          <a:xfrm>
            <a:off x="1300150" y="2074550"/>
            <a:ext cx="2769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25,026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3050" y="2996800"/>
            <a:ext cx="997850" cy="141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4149" y="3856487"/>
            <a:ext cx="695900" cy="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721" y="1846537"/>
            <a:ext cx="1256459" cy="20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3049" y="833850"/>
            <a:ext cx="695900" cy="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87350" y="4019945"/>
            <a:ext cx="422451" cy="4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6700" y="3989820"/>
            <a:ext cx="422451" cy="4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 title="Have you been to a City event? 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0967" y="215087"/>
            <a:ext cx="4498776" cy="27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638" y="349304"/>
            <a:ext cx="2415327" cy="16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6475" y="3806471"/>
            <a:ext cx="416325" cy="6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606300" y="2941150"/>
            <a:ext cx="35544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To understand our </a:t>
            </a:r>
            <a:r>
              <a:rPr lang="es" sz="1800"/>
              <a:t>research</a:t>
            </a:r>
            <a:r>
              <a:rPr lang="es" sz="1800"/>
              <a:t> question we need to understand the ways in which CU students currently participate with the community, and see where they lack. </a:t>
            </a:r>
            <a:endParaRPr sz="1800"/>
          </a:p>
        </p:txBody>
      </p:sp>
      <p:sp>
        <p:nvSpPr>
          <p:cNvPr id="225" name="Google Shape;225;p32"/>
          <p:cNvSpPr txBox="1"/>
          <p:nvPr>
            <p:ph type="title"/>
          </p:nvPr>
        </p:nvSpPr>
        <p:spPr>
          <a:xfrm>
            <a:off x="253350" y="1584425"/>
            <a:ext cx="55863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often, and in what ways, do CU students </a:t>
            </a:r>
            <a:r>
              <a:rPr lang="es"/>
              <a:t>participate</a:t>
            </a:r>
            <a:r>
              <a:rPr lang="es"/>
              <a:t> with the CoB? 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5">
            <a:alphaModFix/>
          </a:blip>
          <a:srcRect b="0" l="9" r="9" t="0"/>
          <a:stretch/>
        </p:blipFill>
        <p:spPr>
          <a:xfrm>
            <a:off x="5606838" y="2393150"/>
            <a:ext cx="1975524" cy="210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75" y="493850"/>
            <a:ext cx="711124" cy="54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650" y="4252074"/>
            <a:ext cx="612376" cy="5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25" y="489575"/>
            <a:ext cx="4133901" cy="2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idx="6" type="title"/>
          </p:nvPr>
        </p:nvSpPr>
        <p:spPr>
          <a:xfrm>
            <a:off x="720000" y="967864"/>
            <a:ext cx="2974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do we need to focus on the college presence in Boulder? 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 b="61788" l="0" r="0" t="0"/>
          <a:stretch/>
        </p:blipFill>
        <p:spPr>
          <a:xfrm>
            <a:off x="63350" y="-774925"/>
            <a:ext cx="9144002" cy="196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 b="0" l="25070" r="-25070" t="0"/>
          <a:stretch/>
        </p:blipFill>
        <p:spPr>
          <a:xfrm>
            <a:off x="364425" y="3939920"/>
            <a:ext cx="422451" cy="43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idx="1" type="subTitle"/>
          </p:nvPr>
        </p:nvSpPr>
        <p:spPr>
          <a:xfrm flipH="1">
            <a:off x="1232379" y="3519332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Nearly a quarter of the population of Boulder are students at CU Boulder</a:t>
            </a:r>
            <a:endParaRPr sz="1400"/>
          </a:p>
        </p:txBody>
      </p:sp>
      <p:sp>
        <p:nvSpPr>
          <p:cNvPr id="238" name="Google Shape;238;p33"/>
          <p:cNvSpPr txBox="1"/>
          <p:nvPr>
            <p:ph idx="5" type="subTitle"/>
          </p:nvPr>
        </p:nvSpPr>
        <p:spPr>
          <a:xfrm flipH="1">
            <a:off x="5716204" y="3519332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The student population is relatively undereducated and feels undervalued by the City of Boulder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9" name="Google Shape;239;p33"/>
          <p:cNvSpPr txBox="1"/>
          <p:nvPr>
            <p:ph type="ctrTitle"/>
          </p:nvPr>
        </p:nvSpPr>
        <p:spPr>
          <a:xfrm flipH="1">
            <a:off x="1232396" y="307105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Quarter of the Population</a:t>
            </a:r>
            <a:endParaRPr/>
          </a:p>
        </p:txBody>
      </p:sp>
      <p:sp>
        <p:nvSpPr>
          <p:cNvPr id="240" name="Google Shape;240;p33"/>
          <p:cNvSpPr txBox="1"/>
          <p:nvPr>
            <p:ph idx="4" type="ctrTitle"/>
          </p:nvPr>
        </p:nvSpPr>
        <p:spPr>
          <a:xfrm flipH="1">
            <a:off x="5716221" y="3071054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Every Vote Counts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437" y="4226400"/>
            <a:ext cx="711124" cy="54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4625" y="1401362"/>
            <a:ext cx="612376" cy="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5">
            <a:alphaModFix/>
          </a:blip>
          <a:srcRect b="0" l="25070" r="-25070" t="0"/>
          <a:stretch/>
        </p:blipFill>
        <p:spPr>
          <a:xfrm>
            <a:off x="8520850" y="1734245"/>
            <a:ext cx="422451" cy="4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35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>
            <p:ph idx="2" type="title"/>
          </p:nvPr>
        </p:nvSpPr>
        <p:spPr>
          <a:xfrm>
            <a:off x="1134550" y="833850"/>
            <a:ext cx="2724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Design &amp; Research</a:t>
            </a:r>
            <a:endParaRPr sz="3600"/>
          </a:p>
        </p:txBody>
      </p:sp>
      <p:sp>
        <p:nvSpPr>
          <p:cNvPr id="250" name="Google Shape;250;p34"/>
          <p:cNvSpPr txBox="1"/>
          <p:nvPr>
            <p:ph type="ctrTitle"/>
          </p:nvPr>
        </p:nvSpPr>
        <p:spPr>
          <a:xfrm>
            <a:off x="707501" y="1504625"/>
            <a:ext cx="357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 txBox="1"/>
          <p:nvPr>
            <p:ph idx="1" type="subTitle"/>
          </p:nvPr>
        </p:nvSpPr>
        <p:spPr>
          <a:xfrm>
            <a:off x="1015000" y="1955800"/>
            <a:ext cx="3329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How do CU students participate with the city?</a:t>
            </a:r>
            <a:endParaRPr sz="1500"/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6375" y="782904"/>
            <a:ext cx="1747624" cy="16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5600" y="3123324"/>
            <a:ext cx="612376" cy="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8724" y="665975"/>
            <a:ext cx="755341" cy="57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3275" y="3706922"/>
            <a:ext cx="472377" cy="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450" y="2624599"/>
            <a:ext cx="1109700" cy="17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4375" y="3387401"/>
            <a:ext cx="2484185" cy="12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idx="13" type="ctrTitle"/>
          </p:nvPr>
        </p:nvSpPr>
        <p:spPr>
          <a:xfrm flipH="1">
            <a:off x="1813875" y="370174"/>
            <a:ext cx="55161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Data</a:t>
            </a:r>
            <a:r>
              <a:rPr lang="es" sz="3000"/>
              <a:t> Collections </a:t>
            </a:r>
            <a:endParaRPr sz="3000"/>
          </a:p>
        </p:txBody>
      </p:sp>
      <p:sp>
        <p:nvSpPr>
          <p:cNvPr id="263" name="Google Shape;263;p35"/>
          <p:cNvSpPr txBox="1"/>
          <p:nvPr>
            <p:ph type="ctrTitle"/>
          </p:nvPr>
        </p:nvSpPr>
        <p:spPr>
          <a:xfrm>
            <a:off x="609906" y="1523355"/>
            <a:ext cx="1906500" cy="6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Surveys</a:t>
            </a:r>
            <a:endParaRPr sz="2400"/>
          </a:p>
        </p:txBody>
      </p:sp>
      <p:sp>
        <p:nvSpPr>
          <p:cNvPr id="264" name="Google Shape;264;p35"/>
          <p:cNvSpPr txBox="1"/>
          <p:nvPr>
            <p:ph idx="1" type="subTitle"/>
          </p:nvPr>
        </p:nvSpPr>
        <p:spPr>
          <a:xfrm>
            <a:off x="48000" y="1996275"/>
            <a:ext cx="3030300" cy="26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Created a open ended survey with 12 questions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Uploaded the survey on reddit, sent it to friends and social media.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We received 46 responses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5" name="Google Shape;265;p35"/>
          <p:cNvSpPr txBox="1"/>
          <p:nvPr>
            <p:ph idx="4" type="ctrTitle"/>
          </p:nvPr>
        </p:nvSpPr>
        <p:spPr>
          <a:xfrm>
            <a:off x="6448788" y="1523355"/>
            <a:ext cx="2221200" cy="6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Observations</a:t>
            </a:r>
            <a:endParaRPr sz="2400"/>
          </a:p>
        </p:txBody>
      </p:sp>
      <p:sp>
        <p:nvSpPr>
          <p:cNvPr id="266" name="Google Shape;266;p35"/>
          <p:cNvSpPr txBox="1"/>
          <p:nvPr>
            <p:ph idx="5" type="subTitle"/>
          </p:nvPr>
        </p:nvSpPr>
        <p:spPr>
          <a:xfrm>
            <a:off x="6065700" y="1996271"/>
            <a:ext cx="2987400" cy="28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We each observed one City of Boulder event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Codes and groupings were created so we could analyse the data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We have 4 observations all together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825" y="115974"/>
            <a:ext cx="612376" cy="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 rotWithShape="1">
          <a:blip r:embed="rId4">
            <a:alphaModFix/>
          </a:blip>
          <a:srcRect b="0" l="25070" r="-25070" t="0"/>
          <a:stretch/>
        </p:blipFill>
        <p:spPr>
          <a:xfrm>
            <a:off x="8540625" y="470233"/>
            <a:ext cx="422451" cy="436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5"/>
          <p:cNvGrpSpPr/>
          <p:nvPr/>
        </p:nvGrpSpPr>
        <p:grpSpPr>
          <a:xfrm>
            <a:off x="4363079" y="1218672"/>
            <a:ext cx="417821" cy="402881"/>
            <a:chOff x="3423250" y="902825"/>
            <a:chExt cx="693825" cy="534750"/>
          </a:xfrm>
        </p:grpSpPr>
        <p:sp>
          <p:nvSpPr>
            <p:cNvPr id="270" name="Google Shape;270;p35"/>
            <p:cNvSpPr/>
            <p:nvPr/>
          </p:nvSpPr>
          <p:spPr>
            <a:xfrm>
              <a:off x="3755450" y="910175"/>
              <a:ext cx="361625" cy="343750"/>
            </a:xfrm>
            <a:custGeom>
              <a:rect b="b" l="l" r="r" t="t"/>
              <a:pathLst>
                <a:path extrusionOk="0" h="13750" w="14465">
                  <a:moveTo>
                    <a:pt x="8666" y="1"/>
                  </a:moveTo>
                  <a:cubicBezTo>
                    <a:pt x="7314" y="1"/>
                    <a:pt x="5964" y="515"/>
                    <a:pt x="4936" y="1544"/>
                  </a:cubicBezTo>
                  <a:lnTo>
                    <a:pt x="1" y="6494"/>
                  </a:lnTo>
                  <a:lnTo>
                    <a:pt x="7658" y="13749"/>
                  </a:lnTo>
                  <a:lnTo>
                    <a:pt x="12407" y="9000"/>
                  </a:lnTo>
                  <a:cubicBezTo>
                    <a:pt x="14465" y="6943"/>
                    <a:pt x="14465" y="3601"/>
                    <a:pt x="12407" y="1544"/>
                  </a:cubicBezTo>
                  <a:cubicBezTo>
                    <a:pt x="11371" y="515"/>
                    <a:pt x="10017" y="1"/>
                    <a:pt x="8666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3834750" y="910275"/>
              <a:ext cx="167850" cy="97175"/>
            </a:xfrm>
            <a:custGeom>
              <a:rect b="b" l="l" r="r" t="t"/>
              <a:pathLst>
                <a:path extrusionOk="0" h="3887" w="6714">
                  <a:moveTo>
                    <a:pt x="5488" y="1"/>
                  </a:moveTo>
                  <a:cubicBezTo>
                    <a:pt x="4109" y="1"/>
                    <a:pt x="2766" y="549"/>
                    <a:pt x="1764" y="1540"/>
                  </a:cubicBezTo>
                  <a:lnTo>
                    <a:pt x="0" y="3303"/>
                  </a:lnTo>
                  <a:lnTo>
                    <a:pt x="727" y="3675"/>
                  </a:lnTo>
                  <a:cubicBezTo>
                    <a:pt x="1001" y="3817"/>
                    <a:pt x="1296" y="3886"/>
                    <a:pt x="1588" y="3886"/>
                  </a:cubicBezTo>
                  <a:cubicBezTo>
                    <a:pt x="2087" y="3886"/>
                    <a:pt x="2578" y="3684"/>
                    <a:pt x="2939" y="3303"/>
                  </a:cubicBezTo>
                  <a:cubicBezTo>
                    <a:pt x="3867" y="2329"/>
                    <a:pt x="5352" y="875"/>
                    <a:pt x="6714" y="148"/>
                  </a:cubicBezTo>
                  <a:cubicBezTo>
                    <a:pt x="6307" y="49"/>
                    <a:pt x="5896" y="1"/>
                    <a:pt x="5488" y="1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3774400" y="1040325"/>
              <a:ext cx="193025" cy="184975"/>
            </a:xfrm>
            <a:custGeom>
              <a:rect b="b" l="l" r="r" t="t"/>
              <a:pathLst>
                <a:path extrusionOk="0" h="7399" w="7721">
                  <a:moveTo>
                    <a:pt x="2934" y="0"/>
                  </a:moveTo>
                  <a:cubicBezTo>
                    <a:pt x="2101" y="0"/>
                    <a:pt x="1269" y="321"/>
                    <a:pt x="635" y="963"/>
                  </a:cubicBezTo>
                  <a:lnTo>
                    <a:pt x="1" y="1582"/>
                  </a:lnTo>
                  <a:lnTo>
                    <a:pt x="5817" y="7398"/>
                  </a:lnTo>
                  <a:lnTo>
                    <a:pt x="6452" y="6780"/>
                  </a:lnTo>
                  <a:cubicBezTo>
                    <a:pt x="7720" y="5511"/>
                    <a:pt x="7720" y="3438"/>
                    <a:pt x="6452" y="2170"/>
                  </a:cubicBezTo>
                  <a:lnTo>
                    <a:pt x="5245" y="963"/>
                  </a:lnTo>
                  <a:cubicBezTo>
                    <a:pt x="4603" y="321"/>
                    <a:pt x="3768" y="0"/>
                    <a:pt x="2934" y="0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423650" y="902825"/>
              <a:ext cx="559225" cy="534700"/>
            </a:xfrm>
            <a:custGeom>
              <a:rect b="b" l="l" r="r" t="t"/>
              <a:pathLst>
                <a:path extrusionOk="0" h="21388" w="22369">
                  <a:moveTo>
                    <a:pt x="5788" y="1"/>
                  </a:moveTo>
                  <a:cubicBezTo>
                    <a:pt x="4436" y="1"/>
                    <a:pt x="3086" y="515"/>
                    <a:pt x="2058" y="1544"/>
                  </a:cubicBezTo>
                  <a:cubicBezTo>
                    <a:pt x="0" y="3601"/>
                    <a:pt x="0" y="6943"/>
                    <a:pt x="2058" y="9000"/>
                  </a:cubicBezTo>
                  <a:lnTo>
                    <a:pt x="6018" y="12960"/>
                  </a:lnTo>
                  <a:lnTo>
                    <a:pt x="5971" y="15033"/>
                  </a:lnTo>
                  <a:lnTo>
                    <a:pt x="11834" y="20911"/>
                  </a:lnTo>
                  <a:cubicBezTo>
                    <a:pt x="12141" y="21227"/>
                    <a:pt x="12552" y="21387"/>
                    <a:pt x="12962" y="21387"/>
                  </a:cubicBezTo>
                  <a:cubicBezTo>
                    <a:pt x="13296" y="21387"/>
                    <a:pt x="13629" y="21281"/>
                    <a:pt x="13907" y="21066"/>
                  </a:cubicBezTo>
                  <a:cubicBezTo>
                    <a:pt x="14603" y="20494"/>
                    <a:pt x="14650" y="19458"/>
                    <a:pt x="14015" y="18823"/>
                  </a:cubicBezTo>
                  <a:lnTo>
                    <a:pt x="14015" y="18823"/>
                  </a:lnTo>
                  <a:lnTo>
                    <a:pt x="14402" y="19210"/>
                  </a:lnTo>
                  <a:cubicBezTo>
                    <a:pt x="14709" y="19525"/>
                    <a:pt x="15115" y="19686"/>
                    <a:pt x="15524" y="19686"/>
                  </a:cubicBezTo>
                  <a:cubicBezTo>
                    <a:pt x="15856" y="19686"/>
                    <a:pt x="16190" y="19580"/>
                    <a:pt x="16475" y="19365"/>
                  </a:cubicBezTo>
                  <a:cubicBezTo>
                    <a:pt x="17141" y="18805"/>
                    <a:pt x="17215" y="17801"/>
                    <a:pt x="16624" y="17164"/>
                  </a:cubicBezTo>
                  <a:lnTo>
                    <a:pt x="16624" y="17164"/>
                  </a:lnTo>
                  <a:lnTo>
                    <a:pt x="16985" y="17539"/>
                  </a:lnTo>
                  <a:cubicBezTo>
                    <a:pt x="17290" y="17852"/>
                    <a:pt x="17692" y="18013"/>
                    <a:pt x="18097" y="18013"/>
                  </a:cubicBezTo>
                  <a:cubicBezTo>
                    <a:pt x="18433" y="18013"/>
                    <a:pt x="18771" y="17903"/>
                    <a:pt x="19058" y="17678"/>
                  </a:cubicBezTo>
                  <a:cubicBezTo>
                    <a:pt x="19739" y="17122"/>
                    <a:pt x="19801" y="16085"/>
                    <a:pt x="19167" y="15451"/>
                  </a:cubicBezTo>
                  <a:lnTo>
                    <a:pt x="19167" y="15451"/>
                  </a:lnTo>
                  <a:lnTo>
                    <a:pt x="19569" y="15853"/>
                  </a:lnTo>
                  <a:cubicBezTo>
                    <a:pt x="19873" y="16166"/>
                    <a:pt x="20275" y="16326"/>
                    <a:pt x="20681" y="16326"/>
                  </a:cubicBezTo>
                  <a:cubicBezTo>
                    <a:pt x="21016" y="16326"/>
                    <a:pt x="21354" y="16216"/>
                    <a:pt x="21642" y="15992"/>
                  </a:cubicBezTo>
                  <a:cubicBezTo>
                    <a:pt x="22322" y="15435"/>
                    <a:pt x="22369" y="14399"/>
                    <a:pt x="21750" y="13765"/>
                  </a:cubicBezTo>
                  <a:lnTo>
                    <a:pt x="14557" y="6571"/>
                  </a:lnTo>
                  <a:lnTo>
                    <a:pt x="15454" y="3369"/>
                  </a:lnTo>
                  <a:cubicBezTo>
                    <a:pt x="14709" y="2931"/>
                    <a:pt x="13830" y="2706"/>
                    <a:pt x="12969" y="2706"/>
                  </a:cubicBezTo>
                  <a:cubicBezTo>
                    <a:pt x="12310" y="2706"/>
                    <a:pt x="11662" y="2838"/>
                    <a:pt x="11092" y="3106"/>
                  </a:cubicBezTo>
                  <a:lnTo>
                    <a:pt x="9529" y="1544"/>
                  </a:lnTo>
                  <a:cubicBezTo>
                    <a:pt x="8493" y="515"/>
                    <a:pt x="7139" y="1"/>
                    <a:pt x="5788" y="1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423250" y="949350"/>
              <a:ext cx="353900" cy="488225"/>
            </a:xfrm>
            <a:custGeom>
              <a:rect b="b" l="l" r="r" t="t"/>
              <a:pathLst>
                <a:path extrusionOk="0" h="19529" w="14156">
                  <a:moveTo>
                    <a:pt x="1998" y="0"/>
                  </a:moveTo>
                  <a:cubicBezTo>
                    <a:pt x="1852" y="0"/>
                    <a:pt x="1707" y="69"/>
                    <a:pt x="1609" y="193"/>
                  </a:cubicBezTo>
                  <a:cubicBezTo>
                    <a:pt x="1" y="2297"/>
                    <a:pt x="202" y="5267"/>
                    <a:pt x="2074" y="7139"/>
                  </a:cubicBezTo>
                  <a:lnTo>
                    <a:pt x="6049" y="11115"/>
                  </a:lnTo>
                  <a:lnTo>
                    <a:pt x="5987" y="13172"/>
                  </a:lnTo>
                  <a:lnTo>
                    <a:pt x="11850" y="19050"/>
                  </a:lnTo>
                  <a:cubicBezTo>
                    <a:pt x="12151" y="19361"/>
                    <a:pt x="12555" y="19529"/>
                    <a:pt x="12970" y="19529"/>
                  </a:cubicBezTo>
                  <a:cubicBezTo>
                    <a:pt x="13197" y="19529"/>
                    <a:pt x="13426" y="19479"/>
                    <a:pt x="13645" y="19375"/>
                  </a:cubicBezTo>
                  <a:cubicBezTo>
                    <a:pt x="13846" y="19283"/>
                    <a:pt x="14016" y="19128"/>
                    <a:pt x="14155" y="18958"/>
                  </a:cubicBezTo>
                  <a:cubicBezTo>
                    <a:pt x="13830" y="18896"/>
                    <a:pt x="13521" y="18741"/>
                    <a:pt x="13289" y="18509"/>
                  </a:cubicBezTo>
                  <a:lnTo>
                    <a:pt x="7410" y="12631"/>
                  </a:lnTo>
                  <a:lnTo>
                    <a:pt x="7441" y="11362"/>
                  </a:lnTo>
                  <a:cubicBezTo>
                    <a:pt x="7457" y="10852"/>
                    <a:pt x="7256" y="10357"/>
                    <a:pt x="6900" y="10001"/>
                  </a:cubicBezTo>
                  <a:lnTo>
                    <a:pt x="3497" y="6598"/>
                  </a:lnTo>
                  <a:cubicBezTo>
                    <a:pt x="1950" y="5035"/>
                    <a:pt x="1517" y="2684"/>
                    <a:pt x="2429" y="688"/>
                  </a:cubicBezTo>
                  <a:cubicBezTo>
                    <a:pt x="2522" y="487"/>
                    <a:pt x="2476" y="255"/>
                    <a:pt x="2306" y="116"/>
                  </a:cubicBezTo>
                  <a:cubicBezTo>
                    <a:pt x="2214" y="37"/>
                    <a:pt x="2105" y="0"/>
                    <a:pt x="1998" y="0"/>
                  </a:cubicBezTo>
                  <a:close/>
                </a:path>
              </a:pathLst>
            </a:custGeom>
            <a:solidFill>
              <a:srgbClr val="D95B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722675" y="1306175"/>
              <a:ext cx="110925" cy="88875"/>
            </a:xfrm>
            <a:custGeom>
              <a:rect b="b" l="l" r="r" t="t"/>
              <a:pathLst>
                <a:path extrusionOk="0" h="3555" w="4437">
                  <a:moveTo>
                    <a:pt x="928" y="1"/>
                  </a:moveTo>
                  <a:cubicBezTo>
                    <a:pt x="430" y="1"/>
                    <a:pt x="1" y="647"/>
                    <a:pt x="476" y="1111"/>
                  </a:cubicBezTo>
                  <a:lnTo>
                    <a:pt x="2054" y="2689"/>
                  </a:lnTo>
                  <a:lnTo>
                    <a:pt x="2225" y="2859"/>
                  </a:lnTo>
                  <a:lnTo>
                    <a:pt x="2441" y="3076"/>
                  </a:lnTo>
                  <a:cubicBezTo>
                    <a:pt x="2741" y="3393"/>
                    <a:pt x="3146" y="3555"/>
                    <a:pt x="3554" y="3555"/>
                  </a:cubicBezTo>
                  <a:cubicBezTo>
                    <a:pt x="3862" y="3555"/>
                    <a:pt x="4171" y="3463"/>
                    <a:pt x="4437" y="3277"/>
                  </a:cubicBezTo>
                  <a:lnTo>
                    <a:pt x="1374" y="199"/>
                  </a:lnTo>
                  <a:cubicBezTo>
                    <a:pt x="1234" y="59"/>
                    <a:pt x="1078" y="1"/>
                    <a:pt x="928" y="1"/>
                  </a:cubicBezTo>
                  <a:close/>
                </a:path>
              </a:pathLst>
            </a:custGeom>
            <a:solidFill>
              <a:srgbClr val="D95B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786100" y="1263250"/>
              <a:ext cx="112100" cy="89850"/>
            </a:xfrm>
            <a:custGeom>
              <a:rect b="b" l="l" r="r" t="t"/>
              <a:pathLst>
                <a:path extrusionOk="0" h="3594" w="4484">
                  <a:moveTo>
                    <a:pt x="936" y="1"/>
                  </a:moveTo>
                  <a:cubicBezTo>
                    <a:pt x="430" y="1"/>
                    <a:pt x="1" y="647"/>
                    <a:pt x="476" y="1111"/>
                  </a:cubicBezTo>
                  <a:lnTo>
                    <a:pt x="2070" y="2720"/>
                  </a:lnTo>
                  <a:lnTo>
                    <a:pt x="2487" y="3122"/>
                  </a:lnTo>
                  <a:cubicBezTo>
                    <a:pt x="2787" y="3431"/>
                    <a:pt x="3192" y="3594"/>
                    <a:pt x="3600" y="3594"/>
                  </a:cubicBezTo>
                  <a:cubicBezTo>
                    <a:pt x="3908" y="3594"/>
                    <a:pt x="4217" y="3501"/>
                    <a:pt x="4483" y="3308"/>
                  </a:cubicBezTo>
                  <a:lnTo>
                    <a:pt x="1389" y="198"/>
                  </a:lnTo>
                  <a:cubicBezTo>
                    <a:pt x="1246" y="59"/>
                    <a:pt x="1087" y="1"/>
                    <a:pt x="936" y="1"/>
                  </a:cubicBezTo>
                  <a:close/>
                </a:path>
              </a:pathLst>
            </a:custGeom>
            <a:solidFill>
              <a:srgbClr val="D95B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849825" y="1220325"/>
              <a:ext cx="112950" cy="91000"/>
            </a:xfrm>
            <a:custGeom>
              <a:rect b="b" l="l" r="r" t="t"/>
              <a:pathLst>
                <a:path extrusionOk="0" h="3640" w="4518">
                  <a:moveTo>
                    <a:pt x="932" y="0"/>
                  </a:moveTo>
                  <a:cubicBezTo>
                    <a:pt x="433" y="0"/>
                    <a:pt x="1" y="647"/>
                    <a:pt x="464" y="1111"/>
                  </a:cubicBezTo>
                  <a:lnTo>
                    <a:pt x="2104" y="2766"/>
                  </a:lnTo>
                  <a:lnTo>
                    <a:pt x="2522" y="3168"/>
                  </a:lnTo>
                  <a:cubicBezTo>
                    <a:pt x="2822" y="3477"/>
                    <a:pt x="3227" y="3640"/>
                    <a:pt x="3634" y="3640"/>
                  </a:cubicBezTo>
                  <a:cubicBezTo>
                    <a:pt x="3942" y="3640"/>
                    <a:pt x="4251" y="3547"/>
                    <a:pt x="4517" y="3354"/>
                  </a:cubicBezTo>
                  <a:lnTo>
                    <a:pt x="1377" y="198"/>
                  </a:lnTo>
                  <a:cubicBezTo>
                    <a:pt x="1238" y="59"/>
                    <a:pt x="1082" y="0"/>
                    <a:pt x="932" y="0"/>
                  </a:cubicBezTo>
                  <a:close/>
                </a:path>
              </a:pathLst>
            </a:custGeom>
            <a:solidFill>
              <a:srgbClr val="D95B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533075" y="1229325"/>
              <a:ext cx="95550" cy="88600"/>
            </a:xfrm>
            <a:custGeom>
              <a:rect b="b" l="l" r="r" t="t"/>
              <a:pathLst>
                <a:path extrusionOk="0" h="3544" w="3822">
                  <a:moveTo>
                    <a:pt x="2182" y="1"/>
                  </a:moveTo>
                  <a:cubicBezTo>
                    <a:pt x="1795" y="1"/>
                    <a:pt x="1409" y="148"/>
                    <a:pt x="1115" y="442"/>
                  </a:cubicBezTo>
                  <a:lnTo>
                    <a:pt x="589" y="983"/>
                  </a:lnTo>
                  <a:cubicBezTo>
                    <a:pt x="1" y="1571"/>
                    <a:pt x="1" y="2515"/>
                    <a:pt x="589" y="3102"/>
                  </a:cubicBezTo>
                  <a:cubicBezTo>
                    <a:pt x="883" y="3396"/>
                    <a:pt x="1266" y="3543"/>
                    <a:pt x="1648" y="3543"/>
                  </a:cubicBezTo>
                  <a:cubicBezTo>
                    <a:pt x="2031" y="3543"/>
                    <a:pt x="2414" y="3396"/>
                    <a:pt x="2708" y="3102"/>
                  </a:cubicBezTo>
                  <a:lnTo>
                    <a:pt x="3250" y="2576"/>
                  </a:lnTo>
                  <a:cubicBezTo>
                    <a:pt x="3822" y="1989"/>
                    <a:pt x="3822" y="1030"/>
                    <a:pt x="3250" y="442"/>
                  </a:cubicBezTo>
                  <a:cubicBezTo>
                    <a:pt x="2956" y="148"/>
                    <a:pt x="2569" y="1"/>
                    <a:pt x="218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3586075" y="1296150"/>
              <a:ext cx="82775" cy="75150"/>
            </a:xfrm>
            <a:custGeom>
              <a:rect b="b" l="l" r="r" t="t"/>
              <a:pathLst>
                <a:path extrusionOk="0" h="3006" w="3311">
                  <a:moveTo>
                    <a:pt x="1655" y="0"/>
                  </a:moveTo>
                  <a:cubicBezTo>
                    <a:pt x="1269" y="0"/>
                    <a:pt x="882" y="143"/>
                    <a:pt x="588" y="429"/>
                  </a:cubicBezTo>
                  <a:cubicBezTo>
                    <a:pt x="0" y="1017"/>
                    <a:pt x="0" y="1976"/>
                    <a:pt x="588" y="2564"/>
                  </a:cubicBezTo>
                  <a:cubicBezTo>
                    <a:pt x="882" y="2858"/>
                    <a:pt x="1269" y="3005"/>
                    <a:pt x="1655" y="3005"/>
                  </a:cubicBezTo>
                  <a:cubicBezTo>
                    <a:pt x="2042" y="3005"/>
                    <a:pt x="2429" y="2858"/>
                    <a:pt x="2723" y="2564"/>
                  </a:cubicBezTo>
                  <a:cubicBezTo>
                    <a:pt x="3311" y="1976"/>
                    <a:pt x="3311" y="1017"/>
                    <a:pt x="2723" y="429"/>
                  </a:cubicBezTo>
                  <a:cubicBezTo>
                    <a:pt x="2429" y="143"/>
                    <a:pt x="2042" y="0"/>
                    <a:pt x="1655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3646000" y="1342650"/>
              <a:ext cx="82400" cy="75150"/>
            </a:xfrm>
            <a:custGeom>
              <a:rect b="b" l="l" r="r" t="t"/>
              <a:pathLst>
                <a:path extrusionOk="0" h="3006" w="3296">
                  <a:moveTo>
                    <a:pt x="1648" y="0"/>
                  </a:moveTo>
                  <a:cubicBezTo>
                    <a:pt x="1266" y="0"/>
                    <a:pt x="883" y="147"/>
                    <a:pt x="589" y="441"/>
                  </a:cubicBezTo>
                  <a:cubicBezTo>
                    <a:pt x="1" y="1029"/>
                    <a:pt x="1" y="1973"/>
                    <a:pt x="589" y="2576"/>
                  </a:cubicBezTo>
                  <a:cubicBezTo>
                    <a:pt x="883" y="2862"/>
                    <a:pt x="1266" y="3005"/>
                    <a:pt x="1648" y="3005"/>
                  </a:cubicBezTo>
                  <a:cubicBezTo>
                    <a:pt x="2031" y="3005"/>
                    <a:pt x="2414" y="2862"/>
                    <a:pt x="2708" y="2576"/>
                  </a:cubicBezTo>
                  <a:cubicBezTo>
                    <a:pt x="3296" y="1988"/>
                    <a:pt x="3296" y="1029"/>
                    <a:pt x="2708" y="441"/>
                  </a:cubicBezTo>
                  <a:cubicBezTo>
                    <a:pt x="2414" y="147"/>
                    <a:pt x="2031" y="0"/>
                    <a:pt x="1648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3533075" y="1229075"/>
              <a:ext cx="85125" cy="88750"/>
            </a:xfrm>
            <a:custGeom>
              <a:rect b="b" l="l" r="r" t="t"/>
              <a:pathLst>
                <a:path extrusionOk="0" h="3550" w="3405">
                  <a:moveTo>
                    <a:pt x="2170" y="1"/>
                  </a:moveTo>
                  <a:cubicBezTo>
                    <a:pt x="1788" y="1"/>
                    <a:pt x="1405" y="147"/>
                    <a:pt x="1115" y="452"/>
                  </a:cubicBezTo>
                  <a:lnTo>
                    <a:pt x="589" y="978"/>
                  </a:lnTo>
                  <a:cubicBezTo>
                    <a:pt x="1" y="1565"/>
                    <a:pt x="1" y="2525"/>
                    <a:pt x="589" y="3112"/>
                  </a:cubicBezTo>
                  <a:cubicBezTo>
                    <a:pt x="871" y="3395"/>
                    <a:pt x="1271" y="3550"/>
                    <a:pt x="1674" y="3550"/>
                  </a:cubicBezTo>
                  <a:cubicBezTo>
                    <a:pt x="1756" y="3550"/>
                    <a:pt x="1838" y="3543"/>
                    <a:pt x="1919" y="3530"/>
                  </a:cubicBezTo>
                  <a:cubicBezTo>
                    <a:pt x="1501" y="2927"/>
                    <a:pt x="1579" y="2122"/>
                    <a:pt x="2089" y="1596"/>
                  </a:cubicBezTo>
                  <a:lnTo>
                    <a:pt x="2615" y="1070"/>
                  </a:lnTo>
                  <a:cubicBezTo>
                    <a:pt x="2832" y="854"/>
                    <a:pt x="3110" y="715"/>
                    <a:pt x="3404" y="653"/>
                  </a:cubicBezTo>
                  <a:cubicBezTo>
                    <a:pt x="3113" y="225"/>
                    <a:pt x="2643" y="1"/>
                    <a:pt x="2170" y="1"/>
                  </a:cubicBezTo>
                  <a:close/>
                </a:path>
              </a:pathLst>
            </a:custGeom>
            <a:solidFill>
              <a:srgbClr val="DEC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3584275" y="1296150"/>
              <a:ext cx="69875" cy="75325"/>
            </a:xfrm>
            <a:custGeom>
              <a:rect b="b" l="l" r="r" t="t"/>
              <a:pathLst>
                <a:path extrusionOk="0" h="3013" w="2795">
                  <a:moveTo>
                    <a:pt x="1742" y="1"/>
                  </a:moveTo>
                  <a:cubicBezTo>
                    <a:pt x="1107" y="1"/>
                    <a:pt x="483" y="404"/>
                    <a:pt x="289" y="1095"/>
                  </a:cubicBezTo>
                  <a:cubicBezTo>
                    <a:pt x="0" y="2084"/>
                    <a:pt x="761" y="3012"/>
                    <a:pt x="1716" y="3012"/>
                  </a:cubicBezTo>
                  <a:cubicBezTo>
                    <a:pt x="1836" y="3012"/>
                    <a:pt x="1959" y="2997"/>
                    <a:pt x="2083" y="2966"/>
                  </a:cubicBezTo>
                  <a:cubicBezTo>
                    <a:pt x="1495" y="2379"/>
                    <a:pt x="1495" y="1435"/>
                    <a:pt x="2083" y="847"/>
                  </a:cubicBezTo>
                  <a:cubicBezTo>
                    <a:pt x="2284" y="646"/>
                    <a:pt x="2532" y="522"/>
                    <a:pt x="2795" y="460"/>
                  </a:cubicBezTo>
                  <a:lnTo>
                    <a:pt x="2795" y="445"/>
                  </a:lnTo>
                  <a:cubicBezTo>
                    <a:pt x="2496" y="141"/>
                    <a:pt x="2117" y="1"/>
                    <a:pt x="1742" y="1"/>
                  </a:cubicBezTo>
                  <a:close/>
                </a:path>
              </a:pathLst>
            </a:custGeom>
            <a:solidFill>
              <a:srgbClr val="DEC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3647050" y="1342625"/>
              <a:ext cx="62400" cy="75375"/>
            </a:xfrm>
            <a:custGeom>
              <a:rect b="b" l="l" r="r" t="t"/>
              <a:pathLst>
                <a:path extrusionOk="0" h="3015" w="2496">
                  <a:moveTo>
                    <a:pt x="1601" y="1"/>
                  </a:moveTo>
                  <a:cubicBezTo>
                    <a:pt x="882" y="1"/>
                    <a:pt x="201" y="525"/>
                    <a:pt x="114" y="1339"/>
                  </a:cubicBezTo>
                  <a:cubicBezTo>
                    <a:pt x="1" y="2268"/>
                    <a:pt x="744" y="3014"/>
                    <a:pt x="1598" y="3014"/>
                  </a:cubicBezTo>
                  <a:cubicBezTo>
                    <a:pt x="1796" y="3014"/>
                    <a:pt x="2001" y="2974"/>
                    <a:pt x="2202" y="2886"/>
                  </a:cubicBezTo>
                  <a:cubicBezTo>
                    <a:pt x="2140" y="2840"/>
                    <a:pt x="2078" y="2794"/>
                    <a:pt x="2016" y="2747"/>
                  </a:cubicBezTo>
                  <a:cubicBezTo>
                    <a:pt x="1429" y="2159"/>
                    <a:pt x="1429" y="1200"/>
                    <a:pt x="2016" y="612"/>
                  </a:cubicBezTo>
                  <a:cubicBezTo>
                    <a:pt x="2156" y="473"/>
                    <a:pt x="2310" y="365"/>
                    <a:pt x="2496" y="303"/>
                  </a:cubicBezTo>
                  <a:cubicBezTo>
                    <a:pt x="2219" y="95"/>
                    <a:pt x="1907" y="1"/>
                    <a:pt x="1601" y="1"/>
                  </a:cubicBezTo>
                  <a:close/>
                </a:path>
              </a:pathLst>
            </a:custGeom>
            <a:solidFill>
              <a:srgbClr val="DEC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3649875" y="986075"/>
              <a:ext cx="202675" cy="160600"/>
            </a:xfrm>
            <a:custGeom>
              <a:rect b="b" l="l" r="r" t="t"/>
              <a:pathLst>
                <a:path extrusionOk="0" h="6424" w="8107">
                  <a:moveTo>
                    <a:pt x="6025" y="1"/>
                  </a:moveTo>
                  <a:cubicBezTo>
                    <a:pt x="5052" y="1"/>
                    <a:pt x="4087" y="377"/>
                    <a:pt x="3358" y="1107"/>
                  </a:cubicBezTo>
                  <a:lnTo>
                    <a:pt x="697" y="3767"/>
                  </a:lnTo>
                  <a:cubicBezTo>
                    <a:pt x="32" y="4340"/>
                    <a:pt x="1" y="5361"/>
                    <a:pt x="619" y="5980"/>
                  </a:cubicBezTo>
                  <a:cubicBezTo>
                    <a:pt x="916" y="6276"/>
                    <a:pt x="1304" y="6423"/>
                    <a:pt x="1692" y="6423"/>
                  </a:cubicBezTo>
                  <a:cubicBezTo>
                    <a:pt x="2113" y="6423"/>
                    <a:pt x="2533" y="6249"/>
                    <a:pt x="2832" y="5902"/>
                  </a:cubicBezTo>
                  <a:lnTo>
                    <a:pt x="8107" y="627"/>
                  </a:lnTo>
                  <a:cubicBezTo>
                    <a:pt x="7469" y="206"/>
                    <a:pt x="6745" y="1"/>
                    <a:pt x="602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35"/>
          <p:cNvGrpSpPr/>
          <p:nvPr/>
        </p:nvGrpSpPr>
        <p:grpSpPr>
          <a:xfrm>
            <a:off x="7347773" y="1196935"/>
            <a:ext cx="423267" cy="446374"/>
            <a:chOff x="6569725" y="936375"/>
            <a:chExt cx="671000" cy="667925"/>
          </a:xfrm>
        </p:grpSpPr>
        <p:sp>
          <p:nvSpPr>
            <p:cNvPr id="286" name="Google Shape;286;p35"/>
            <p:cNvSpPr/>
            <p:nvPr/>
          </p:nvSpPr>
          <p:spPr>
            <a:xfrm>
              <a:off x="6569725" y="936375"/>
              <a:ext cx="671000" cy="667925"/>
            </a:xfrm>
            <a:custGeom>
              <a:rect b="b" l="l" r="r" t="t"/>
              <a:pathLst>
                <a:path extrusionOk="0" h="26717" w="26840">
                  <a:moveTo>
                    <a:pt x="13422" y="1"/>
                  </a:moveTo>
                  <a:cubicBezTo>
                    <a:pt x="13316" y="1"/>
                    <a:pt x="13211" y="63"/>
                    <a:pt x="13180" y="186"/>
                  </a:cubicBezTo>
                  <a:lnTo>
                    <a:pt x="11989" y="4286"/>
                  </a:lnTo>
                  <a:lnTo>
                    <a:pt x="9591" y="759"/>
                  </a:lnTo>
                  <a:cubicBezTo>
                    <a:pt x="9540" y="679"/>
                    <a:pt x="9461" y="643"/>
                    <a:pt x="9383" y="643"/>
                  </a:cubicBezTo>
                  <a:cubicBezTo>
                    <a:pt x="9249" y="643"/>
                    <a:pt x="9118" y="748"/>
                    <a:pt x="9127" y="914"/>
                  </a:cubicBezTo>
                  <a:lnTo>
                    <a:pt x="9251" y="5168"/>
                  </a:lnTo>
                  <a:lnTo>
                    <a:pt x="5879" y="2569"/>
                  </a:lnTo>
                  <a:cubicBezTo>
                    <a:pt x="5829" y="2526"/>
                    <a:pt x="5774" y="2508"/>
                    <a:pt x="5721" y="2508"/>
                  </a:cubicBezTo>
                  <a:cubicBezTo>
                    <a:pt x="5561" y="2508"/>
                    <a:pt x="5418" y="2677"/>
                    <a:pt x="5477" y="2863"/>
                  </a:cubicBezTo>
                  <a:lnTo>
                    <a:pt x="6931" y="6854"/>
                  </a:lnTo>
                  <a:lnTo>
                    <a:pt x="2924" y="5415"/>
                  </a:lnTo>
                  <a:cubicBezTo>
                    <a:pt x="2892" y="5403"/>
                    <a:pt x="2860" y="5397"/>
                    <a:pt x="2829" y="5397"/>
                  </a:cubicBezTo>
                  <a:cubicBezTo>
                    <a:pt x="2627" y="5397"/>
                    <a:pt x="2482" y="5642"/>
                    <a:pt x="2630" y="5817"/>
                  </a:cubicBezTo>
                  <a:lnTo>
                    <a:pt x="5229" y="9190"/>
                  </a:lnTo>
                  <a:lnTo>
                    <a:pt x="975" y="9050"/>
                  </a:lnTo>
                  <a:cubicBezTo>
                    <a:pt x="712" y="9050"/>
                    <a:pt x="604" y="9375"/>
                    <a:pt x="820" y="9530"/>
                  </a:cubicBezTo>
                  <a:lnTo>
                    <a:pt x="4347" y="11912"/>
                  </a:lnTo>
                  <a:lnTo>
                    <a:pt x="263" y="13103"/>
                  </a:lnTo>
                  <a:cubicBezTo>
                    <a:pt x="0" y="13181"/>
                    <a:pt x="0" y="13536"/>
                    <a:pt x="263" y="13614"/>
                  </a:cubicBezTo>
                  <a:lnTo>
                    <a:pt x="4347" y="14805"/>
                  </a:lnTo>
                  <a:lnTo>
                    <a:pt x="820" y="17187"/>
                  </a:lnTo>
                  <a:cubicBezTo>
                    <a:pt x="604" y="17342"/>
                    <a:pt x="712" y="17667"/>
                    <a:pt x="975" y="17667"/>
                  </a:cubicBezTo>
                  <a:lnTo>
                    <a:pt x="5229" y="17528"/>
                  </a:lnTo>
                  <a:lnTo>
                    <a:pt x="5229" y="17528"/>
                  </a:lnTo>
                  <a:lnTo>
                    <a:pt x="2630" y="20900"/>
                  </a:lnTo>
                  <a:cubicBezTo>
                    <a:pt x="2482" y="21075"/>
                    <a:pt x="2627" y="21320"/>
                    <a:pt x="2829" y="21320"/>
                  </a:cubicBezTo>
                  <a:cubicBezTo>
                    <a:pt x="2860" y="21320"/>
                    <a:pt x="2892" y="21314"/>
                    <a:pt x="2924" y="21302"/>
                  </a:cubicBezTo>
                  <a:lnTo>
                    <a:pt x="6931" y="19848"/>
                  </a:lnTo>
                  <a:lnTo>
                    <a:pt x="5477" y="23870"/>
                  </a:lnTo>
                  <a:cubicBezTo>
                    <a:pt x="5405" y="24048"/>
                    <a:pt x="5561" y="24216"/>
                    <a:pt x="5728" y="24216"/>
                  </a:cubicBezTo>
                  <a:cubicBezTo>
                    <a:pt x="5779" y="24216"/>
                    <a:pt x="5832" y="24200"/>
                    <a:pt x="5879" y="24164"/>
                  </a:cubicBezTo>
                  <a:lnTo>
                    <a:pt x="9251" y="21550"/>
                  </a:lnTo>
                  <a:lnTo>
                    <a:pt x="9112" y="25804"/>
                  </a:lnTo>
                  <a:cubicBezTo>
                    <a:pt x="9112" y="25970"/>
                    <a:pt x="9241" y="26074"/>
                    <a:pt x="9375" y="26074"/>
                  </a:cubicBezTo>
                  <a:cubicBezTo>
                    <a:pt x="9454" y="26074"/>
                    <a:pt x="9534" y="26038"/>
                    <a:pt x="9591" y="25958"/>
                  </a:cubicBezTo>
                  <a:lnTo>
                    <a:pt x="11974" y="22431"/>
                  </a:lnTo>
                  <a:lnTo>
                    <a:pt x="13180" y="26531"/>
                  </a:lnTo>
                  <a:cubicBezTo>
                    <a:pt x="13211" y="26654"/>
                    <a:pt x="13316" y="26716"/>
                    <a:pt x="13422" y="26716"/>
                  </a:cubicBezTo>
                  <a:cubicBezTo>
                    <a:pt x="13528" y="26716"/>
                    <a:pt x="13637" y="26654"/>
                    <a:pt x="13675" y="26531"/>
                  </a:cubicBezTo>
                  <a:lnTo>
                    <a:pt x="14866" y="22431"/>
                  </a:lnTo>
                  <a:lnTo>
                    <a:pt x="17264" y="25958"/>
                  </a:lnTo>
                  <a:cubicBezTo>
                    <a:pt x="17316" y="26038"/>
                    <a:pt x="17394" y="26074"/>
                    <a:pt x="17472" y="26074"/>
                  </a:cubicBezTo>
                  <a:cubicBezTo>
                    <a:pt x="17606" y="26074"/>
                    <a:pt x="17738" y="25970"/>
                    <a:pt x="17728" y="25804"/>
                  </a:cubicBezTo>
                  <a:lnTo>
                    <a:pt x="17589" y="21550"/>
                  </a:lnTo>
                  <a:lnTo>
                    <a:pt x="20961" y="24164"/>
                  </a:lnTo>
                  <a:cubicBezTo>
                    <a:pt x="21009" y="24200"/>
                    <a:pt x="21061" y="24216"/>
                    <a:pt x="21112" y="24216"/>
                  </a:cubicBezTo>
                  <a:cubicBezTo>
                    <a:pt x="21279" y="24216"/>
                    <a:pt x="21435" y="24048"/>
                    <a:pt x="21364" y="23870"/>
                  </a:cubicBezTo>
                  <a:lnTo>
                    <a:pt x="19925" y="19848"/>
                  </a:lnTo>
                  <a:lnTo>
                    <a:pt x="23931" y="21302"/>
                  </a:lnTo>
                  <a:cubicBezTo>
                    <a:pt x="23960" y="21311"/>
                    <a:pt x="23989" y="21315"/>
                    <a:pt x="24016" y="21315"/>
                  </a:cubicBezTo>
                  <a:cubicBezTo>
                    <a:pt x="24221" y="21315"/>
                    <a:pt x="24362" y="21077"/>
                    <a:pt x="24225" y="20900"/>
                  </a:cubicBezTo>
                  <a:lnTo>
                    <a:pt x="21611" y="17528"/>
                  </a:lnTo>
                  <a:lnTo>
                    <a:pt x="25865" y="17667"/>
                  </a:lnTo>
                  <a:cubicBezTo>
                    <a:pt x="26128" y="17667"/>
                    <a:pt x="26236" y="17342"/>
                    <a:pt x="26020" y="17187"/>
                  </a:cubicBezTo>
                  <a:lnTo>
                    <a:pt x="22508" y="14805"/>
                  </a:lnTo>
                  <a:lnTo>
                    <a:pt x="26592" y="13598"/>
                  </a:lnTo>
                  <a:cubicBezTo>
                    <a:pt x="26840" y="13536"/>
                    <a:pt x="26840" y="13181"/>
                    <a:pt x="26592" y="13103"/>
                  </a:cubicBezTo>
                  <a:lnTo>
                    <a:pt x="22508" y="11912"/>
                  </a:lnTo>
                  <a:lnTo>
                    <a:pt x="26020" y="9530"/>
                  </a:lnTo>
                  <a:cubicBezTo>
                    <a:pt x="26236" y="9375"/>
                    <a:pt x="26128" y="9050"/>
                    <a:pt x="25865" y="9050"/>
                  </a:cubicBezTo>
                  <a:lnTo>
                    <a:pt x="21611" y="9190"/>
                  </a:lnTo>
                  <a:lnTo>
                    <a:pt x="21611" y="9190"/>
                  </a:lnTo>
                  <a:lnTo>
                    <a:pt x="24225" y="5817"/>
                  </a:lnTo>
                  <a:cubicBezTo>
                    <a:pt x="24362" y="5640"/>
                    <a:pt x="24221" y="5402"/>
                    <a:pt x="24016" y="5402"/>
                  </a:cubicBezTo>
                  <a:cubicBezTo>
                    <a:pt x="23989" y="5402"/>
                    <a:pt x="23960" y="5406"/>
                    <a:pt x="23931" y="5415"/>
                  </a:cubicBezTo>
                  <a:lnTo>
                    <a:pt x="19925" y="6854"/>
                  </a:lnTo>
                  <a:lnTo>
                    <a:pt x="21364" y="2847"/>
                  </a:lnTo>
                  <a:cubicBezTo>
                    <a:pt x="21435" y="2670"/>
                    <a:pt x="21288" y="2501"/>
                    <a:pt x="21118" y="2501"/>
                  </a:cubicBezTo>
                  <a:cubicBezTo>
                    <a:pt x="21066" y="2501"/>
                    <a:pt x="21012" y="2517"/>
                    <a:pt x="20961" y="2553"/>
                  </a:cubicBezTo>
                  <a:lnTo>
                    <a:pt x="17589" y="5168"/>
                  </a:lnTo>
                  <a:lnTo>
                    <a:pt x="17728" y="914"/>
                  </a:lnTo>
                  <a:cubicBezTo>
                    <a:pt x="17738" y="748"/>
                    <a:pt x="17606" y="643"/>
                    <a:pt x="17472" y="643"/>
                  </a:cubicBezTo>
                  <a:cubicBezTo>
                    <a:pt x="17394" y="643"/>
                    <a:pt x="17316" y="679"/>
                    <a:pt x="17264" y="759"/>
                  </a:cubicBezTo>
                  <a:lnTo>
                    <a:pt x="14866" y="4286"/>
                  </a:lnTo>
                  <a:lnTo>
                    <a:pt x="13675" y="186"/>
                  </a:lnTo>
                  <a:cubicBezTo>
                    <a:pt x="13637" y="63"/>
                    <a:pt x="13528" y="1"/>
                    <a:pt x="1342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6697725" y="1062450"/>
              <a:ext cx="415375" cy="415775"/>
            </a:xfrm>
            <a:custGeom>
              <a:rect b="b" l="l" r="r" t="t"/>
              <a:pathLst>
                <a:path extrusionOk="0" h="16631" w="16615">
                  <a:moveTo>
                    <a:pt x="8308" y="1"/>
                  </a:moveTo>
                  <a:cubicBezTo>
                    <a:pt x="3713" y="1"/>
                    <a:pt x="1" y="3729"/>
                    <a:pt x="1" y="8308"/>
                  </a:cubicBezTo>
                  <a:cubicBezTo>
                    <a:pt x="1" y="12902"/>
                    <a:pt x="3713" y="16630"/>
                    <a:pt x="8308" y="16630"/>
                  </a:cubicBezTo>
                  <a:cubicBezTo>
                    <a:pt x="12887" y="16630"/>
                    <a:pt x="16615" y="12902"/>
                    <a:pt x="16615" y="8308"/>
                  </a:cubicBezTo>
                  <a:cubicBezTo>
                    <a:pt x="16615" y="3729"/>
                    <a:pt x="12887" y="1"/>
                    <a:pt x="830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6736400" y="1101525"/>
              <a:ext cx="337650" cy="337625"/>
            </a:xfrm>
            <a:custGeom>
              <a:rect b="b" l="l" r="r" t="t"/>
              <a:pathLst>
                <a:path extrusionOk="0" h="13505" w="13506">
                  <a:moveTo>
                    <a:pt x="6761" y="0"/>
                  </a:moveTo>
                  <a:cubicBezTo>
                    <a:pt x="3033" y="0"/>
                    <a:pt x="1" y="3017"/>
                    <a:pt x="1" y="6745"/>
                  </a:cubicBezTo>
                  <a:cubicBezTo>
                    <a:pt x="1" y="10473"/>
                    <a:pt x="3033" y="13505"/>
                    <a:pt x="6761" y="13505"/>
                  </a:cubicBezTo>
                  <a:cubicBezTo>
                    <a:pt x="10489" y="13505"/>
                    <a:pt x="13505" y="10473"/>
                    <a:pt x="13505" y="6745"/>
                  </a:cubicBezTo>
                  <a:cubicBezTo>
                    <a:pt x="13505" y="3017"/>
                    <a:pt x="10489" y="0"/>
                    <a:pt x="6761" y="0"/>
                  </a:cubicBezTo>
                  <a:close/>
                </a:path>
              </a:pathLst>
            </a:custGeom>
            <a:solidFill>
              <a:srgbClr val="E863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35"/>
          <p:cNvGrpSpPr/>
          <p:nvPr/>
        </p:nvGrpSpPr>
        <p:grpSpPr>
          <a:xfrm>
            <a:off x="1316089" y="1159578"/>
            <a:ext cx="494102" cy="521066"/>
            <a:chOff x="5606375" y="3143750"/>
            <a:chExt cx="667525" cy="611150"/>
          </a:xfrm>
        </p:grpSpPr>
        <p:sp>
          <p:nvSpPr>
            <p:cNvPr id="290" name="Google Shape;290;p35"/>
            <p:cNvSpPr/>
            <p:nvPr/>
          </p:nvSpPr>
          <p:spPr>
            <a:xfrm>
              <a:off x="5621450" y="3308300"/>
              <a:ext cx="641625" cy="435100"/>
            </a:xfrm>
            <a:custGeom>
              <a:rect b="b" l="l" r="r" t="t"/>
              <a:pathLst>
                <a:path extrusionOk="0" h="17404" w="25665">
                  <a:moveTo>
                    <a:pt x="17270" y="1"/>
                  </a:moveTo>
                  <a:cubicBezTo>
                    <a:pt x="16127" y="1"/>
                    <a:pt x="14983" y="438"/>
                    <a:pt x="14109" y="1312"/>
                  </a:cubicBezTo>
                  <a:lnTo>
                    <a:pt x="13119" y="2286"/>
                  </a:lnTo>
                  <a:cubicBezTo>
                    <a:pt x="13002" y="2410"/>
                    <a:pt x="12852" y="2472"/>
                    <a:pt x="12699" y="2472"/>
                  </a:cubicBezTo>
                  <a:cubicBezTo>
                    <a:pt x="12546" y="2472"/>
                    <a:pt x="12391" y="2410"/>
                    <a:pt x="12268" y="2286"/>
                  </a:cubicBezTo>
                  <a:lnTo>
                    <a:pt x="11309" y="1327"/>
                  </a:lnTo>
                  <a:cubicBezTo>
                    <a:pt x="10435" y="453"/>
                    <a:pt x="9290" y="16"/>
                    <a:pt x="8147" y="16"/>
                  </a:cubicBezTo>
                  <a:cubicBezTo>
                    <a:pt x="7004" y="16"/>
                    <a:pt x="5863" y="453"/>
                    <a:pt x="4997" y="1327"/>
                  </a:cubicBezTo>
                  <a:cubicBezTo>
                    <a:pt x="0" y="6293"/>
                    <a:pt x="12268" y="17230"/>
                    <a:pt x="12268" y="17230"/>
                  </a:cubicBezTo>
                  <a:cubicBezTo>
                    <a:pt x="12384" y="17346"/>
                    <a:pt x="12538" y="17404"/>
                    <a:pt x="12693" y="17404"/>
                  </a:cubicBezTo>
                  <a:cubicBezTo>
                    <a:pt x="12848" y="17404"/>
                    <a:pt x="13002" y="17346"/>
                    <a:pt x="13119" y="17230"/>
                  </a:cubicBezTo>
                  <a:cubicBezTo>
                    <a:pt x="13119" y="17230"/>
                    <a:pt x="25664" y="5674"/>
                    <a:pt x="20420" y="1312"/>
                  </a:cubicBezTo>
                  <a:cubicBezTo>
                    <a:pt x="19554" y="438"/>
                    <a:pt x="18413" y="1"/>
                    <a:pt x="17270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5621450" y="3308550"/>
              <a:ext cx="337650" cy="434850"/>
            </a:xfrm>
            <a:custGeom>
              <a:rect b="b" l="l" r="r" t="t"/>
              <a:pathLst>
                <a:path extrusionOk="0" h="17394" w="13506">
                  <a:moveTo>
                    <a:pt x="8122" y="0"/>
                  </a:moveTo>
                  <a:cubicBezTo>
                    <a:pt x="6956" y="0"/>
                    <a:pt x="5835" y="464"/>
                    <a:pt x="4997" y="1302"/>
                  </a:cubicBezTo>
                  <a:cubicBezTo>
                    <a:pt x="0" y="6283"/>
                    <a:pt x="12268" y="17220"/>
                    <a:pt x="12268" y="17220"/>
                  </a:cubicBezTo>
                  <a:cubicBezTo>
                    <a:pt x="12384" y="17336"/>
                    <a:pt x="12538" y="17394"/>
                    <a:pt x="12693" y="17394"/>
                  </a:cubicBezTo>
                  <a:cubicBezTo>
                    <a:pt x="12848" y="17394"/>
                    <a:pt x="13002" y="17336"/>
                    <a:pt x="13119" y="17220"/>
                  </a:cubicBezTo>
                  <a:cubicBezTo>
                    <a:pt x="13119" y="17220"/>
                    <a:pt x="13258" y="17096"/>
                    <a:pt x="13505" y="16864"/>
                  </a:cubicBezTo>
                  <a:cubicBezTo>
                    <a:pt x="11448" y="14930"/>
                    <a:pt x="2166" y="5742"/>
                    <a:pt x="6606" y="1302"/>
                  </a:cubicBezTo>
                  <a:cubicBezTo>
                    <a:pt x="7240" y="668"/>
                    <a:pt x="8060" y="234"/>
                    <a:pt x="8957" y="80"/>
                  </a:cubicBezTo>
                  <a:cubicBezTo>
                    <a:pt x="8678" y="26"/>
                    <a:pt x="8399" y="0"/>
                    <a:pt x="8122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5606375" y="3420750"/>
              <a:ext cx="667525" cy="182950"/>
            </a:xfrm>
            <a:custGeom>
              <a:rect b="b" l="l" r="r" t="t"/>
              <a:pathLst>
                <a:path extrusionOk="0" h="7318" w="26701">
                  <a:moveTo>
                    <a:pt x="4409" y="1"/>
                  </a:moveTo>
                  <a:cubicBezTo>
                    <a:pt x="1702" y="774"/>
                    <a:pt x="0" y="1872"/>
                    <a:pt x="0" y="3110"/>
                  </a:cubicBezTo>
                  <a:cubicBezTo>
                    <a:pt x="0" y="5430"/>
                    <a:pt x="5971" y="7317"/>
                    <a:pt x="13350" y="7317"/>
                  </a:cubicBezTo>
                  <a:cubicBezTo>
                    <a:pt x="20729" y="7317"/>
                    <a:pt x="26700" y="5430"/>
                    <a:pt x="26700" y="3110"/>
                  </a:cubicBezTo>
                  <a:cubicBezTo>
                    <a:pt x="26700" y="1872"/>
                    <a:pt x="24999" y="759"/>
                    <a:pt x="22292" y="1"/>
                  </a:cubicBezTo>
                  <a:cubicBezTo>
                    <a:pt x="22276" y="171"/>
                    <a:pt x="22261" y="325"/>
                    <a:pt x="22245" y="511"/>
                  </a:cubicBezTo>
                  <a:cubicBezTo>
                    <a:pt x="23173" y="991"/>
                    <a:pt x="23684" y="1547"/>
                    <a:pt x="23684" y="2166"/>
                  </a:cubicBezTo>
                  <a:cubicBezTo>
                    <a:pt x="23684" y="3961"/>
                    <a:pt x="19058" y="5415"/>
                    <a:pt x="13350" y="5415"/>
                  </a:cubicBezTo>
                  <a:cubicBezTo>
                    <a:pt x="7642" y="5415"/>
                    <a:pt x="3017" y="3961"/>
                    <a:pt x="3017" y="2166"/>
                  </a:cubicBezTo>
                  <a:cubicBezTo>
                    <a:pt x="3017" y="1563"/>
                    <a:pt x="3527" y="1006"/>
                    <a:pt x="4455" y="511"/>
                  </a:cubicBezTo>
                  <a:cubicBezTo>
                    <a:pt x="4424" y="341"/>
                    <a:pt x="4409" y="171"/>
                    <a:pt x="4409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5960225" y="3420375"/>
              <a:ext cx="278875" cy="135375"/>
            </a:xfrm>
            <a:custGeom>
              <a:rect b="b" l="l" r="r" t="t"/>
              <a:pathLst>
                <a:path extrusionOk="0" h="5415" w="11155">
                  <a:moveTo>
                    <a:pt x="8138" y="0"/>
                  </a:moveTo>
                  <a:cubicBezTo>
                    <a:pt x="8122" y="170"/>
                    <a:pt x="8107" y="340"/>
                    <a:pt x="8091" y="511"/>
                  </a:cubicBezTo>
                  <a:cubicBezTo>
                    <a:pt x="9019" y="1006"/>
                    <a:pt x="9530" y="1562"/>
                    <a:pt x="9530" y="2181"/>
                  </a:cubicBezTo>
                  <a:cubicBezTo>
                    <a:pt x="9530" y="3883"/>
                    <a:pt x="5338" y="5291"/>
                    <a:pt x="1" y="5414"/>
                  </a:cubicBezTo>
                  <a:lnTo>
                    <a:pt x="821" y="5414"/>
                  </a:lnTo>
                  <a:cubicBezTo>
                    <a:pt x="6529" y="5414"/>
                    <a:pt x="11154" y="3960"/>
                    <a:pt x="11154" y="2166"/>
                  </a:cubicBezTo>
                  <a:cubicBezTo>
                    <a:pt x="11154" y="1578"/>
                    <a:pt x="10675" y="1036"/>
                    <a:pt x="9793" y="557"/>
                  </a:cubicBezTo>
                  <a:cubicBezTo>
                    <a:pt x="9251" y="340"/>
                    <a:pt x="8694" y="155"/>
                    <a:pt x="8138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5606375" y="3420750"/>
              <a:ext cx="353875" cy="182950"/>
            </a:xfrm>
            <a:custGeom>
              <a:rect b="b" l="l" r="r" t="t"/>
              <a:pathLst>
                <a:path extrusionOk="0" h="7318" w="14155">
                  <a:moveTo>
                    <a:pt x="4409" y="1"/>
                  </a:moveTo>
                  <a:cubicBezTo>
                    <a:pt x="1702" y="774"/>
                    <a:pt x="0" y="1872"/>
                    <a:pt x="0" y="3110"/>
                  </a:cubicBezTo>
                  <a:cubicBezTo>
                    <a:pt x="0" y="5430"/>
                    <a:pt x="5971" y="7317"/>
                    <a:pt x="13350" y="7317"/>
                  </a:cubicBezTo>
                  <a:lnTo>
                    <a:pt x="14155" y="7317"/>
                  </a:lnTo>
                  <a:cubicBezTo>
                    <a:pt x="7162" y="7178"/>
                    <a:pt x="1609" y="5353"/>
                    <a:pt x="1609" y="3110"/>
                  </a:cubicBezTo>
                  <a:cubicBezTo>
                    <a:pt x="1609" y="2151"/>
                    <a:pt x="2630" y="1269"/>
                    <a:pt x="4363" y="557"/>
                  </a:cubicBezTo>
                  <a:lnTo>
                    <a:pt x="4455" y="511"/>
                  </a:lnTo>
                  <a:cubicBezTo>
                    <a:pt x="4424" y="341"/>
                    <a:pt x="4409" y="171"/>
                    <a:pt x="4409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5754475" y="3249825"/>
              <a:ext cx="115275" cy="112650"/>
            </a:xfrm>
            <a:custGeom>
              <a:rect b="b" l="l" r="r" t="t"/>
              <a:pathLst>
                <a:path extrusionOk="0" h="4506" w="4611">
                  <a:moveTo>
                    <a:pt x="2306" y="0"/>
                  </a:moveTo>
                  <a:cubicBezTo>
                    <a:pt x="2201" y="0"/>
                    <a:pt x="2097" y="47"/>
                    <a:pt x="2027" y="139"/>
                  </a:cubicBezTo>
                  <a:lnTo>
                    <a:pt x="1285" y="1160"/>
                  </a:lnTo>
                  <a:cubicBezTo>
                    <a:pt x="1269" y="1191"/>
                    <a:pt x="1238" y="1222"/>
                    <a:pt x="1208" y="1238"/>
                  </a:cubicBezTo>
                  <a:lnTo>
                    <a:pt x="187" y="1980"/>
                  </a:lnTo>
                  <a:cubicBezTo>
                    <a:pt x="1" y="2119"/>
                    <a:pt x="1" y="2398"/>
                    <a:pt x="187" y="2522"/>
                  </a:cubicBezTo>
                  <a:lnTo>
                    <a:pt x="1208" y="3280"/>
                  </a:lnTo>
                  <a:cubicBezTo>
                    <a:pt x="1238" y="3295"/>
                    <a:pt x="1269" y="3326"/>
                    <a:pt x="1285" y="3341"/>
                  </a:cubicBezTo>
                  <a:lnTo>
                    <a:pt x="2027" y="4378"/>
                  </a:lnTo>
                  <a:cubicBezTo>
                    <a:pt x="2097" y="4463"/>
                    <a:pt x="2201" y="4506"/>
                    <a:pt x="2306" y="4506"/>
                  </a:cubicBezTo>
                  <a:cubicBezTo>
                    <a:pt x="2410" y="4506"/>
                    <a:pt x="2515" y="4463"/>
                    <a:pt x="2584" y="4378"/>
                  </a:cubicBezTo>
                  <a:lnTo>
                    <a:pt x="3327" y="3341"/>
                  </a:lnTo>
                  <a:cubicBezTo>
                    <a:pt x="3342" y="3326"/>
                    <a:pt x="3373" y="3295"/>
                    <a:pt x="3404" y="3280"/>
                  </a:cubicBezTo>
                  <a:lnTo>
                    <a:pt x="4425" y="2522"/>
                  </a:lnTo>
                  <a:cubicBezTo>
                    <a:pt x="4611" y="2398"/>
                    <a:pt x="4611" y="2119"/>
                    <a:pt x="4425" y="1980"/>
                  </a:cubicBezTo>
                  <a:lnTo>
                    <a:pt x="3404" y="1238"/>
                  </a:lnTo>
                  <a:cubicBezTo>
                    <a:pt x="3373" y="1222"/>
                    <a:pt x="3342" y="1191"/>
                    <a:pt x="3327" y="1160"/>
                  </a:cubicBezTo>
                  <a:lnTo>
                    <a:pt x="2584" y="139"/>
                  </a:lnTo>
                  <a:cubicBezTo>
                    <a:pt x="2515" y="47"/>
                    <a:pt x="2410" y="0"/>
                    <a:pt x="230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5754475" y="3249825"/>
              <a:ext cx="77775" cy="112650"/>
            </a:xfrm>
            <a:custGeom>
              <a:rect b="b" l="l" r="r" t="t"/>
              <a:pathLst>
                <a:path extrusionOk="0" h="4506" w="3111">
                  <a:moveTo>
                    <a:pt x="2306" y="0"/>
                  </a:moveTo>
                  <a:cubicBezTo>
                    <a:pt x="2201" y="0"/>
                    <a:pt x="2097" y="47"/>
                    <a:pt x="2027" y="139"/>
                  </a:cubicBezTo>
                  <a:lnTo>
                    <a:pt x="1285" y="1160"/>
                  </a:lnTo>
                  <a:cubicBezTo>
                    <a:pt x="1269" y="1191"/>
                    <a:pt x="1238" y="1222"/>
                    <a:pt x="1208" y="1238"/>
                  </a:cubicBezTo>
                  <a:lnTo>
                    <a:pt x="187" y="1980"/>
                  </a:lnTo>
                  <a:cubicBezTo>
                    <a:pt x="1" y="2119"/>
                    <a:pt x="1" y="2398"/>
                    <a:pt x="187" y="2522"/>
                  </a:cubicBezTo>
                  <a:lnTo>
                    <a:pt x="1208" y="3280"/>
                  </a:lnTo>
                  <a:cubicBezTo>
                    <a:pt x="1238" y="3295"/>
                    <a:pt x="1269" y="3326"/>
                    <a:pt x="1285" y="3341"/>
                  </a:cubicBezTo>
                  <a:lnTo>
                    <a:pt x="2027" y="4378"/>
                  </a:lnTo>
                  <a:cubicBezTo>
                    <a:pt x="2097" y="4463"/>
                    <a:pt x="2201" y="4506"/>
                    <a:pt x="2306" y="4506"/>
                  </a:cubicBezTo>
                  <a:cubicBezTo>
                    <a:pt x="2410" y="4506"/>
                    <a:pt x="2515" y="4463"/>
                    <a:pt x="2584" y="4378"/>
                  </a:cubicBezTo>
                  <a:lnTo>
                    <a:pt x="3110" y="3635"/>
                  </a:lnTo>
                  <a:lnTo>
                    <a:pt x="2894" y="3341"/>
                  </a:lnTo>
                  <a:cubicBezTo>
                    <a:pt x="2878" y="3326"/>
                    <a:pt x="2863" y="3295"/>
                    <a:pt x="2832" y="3280"/>
                  </a:cubicBezTo>
                  <a:lnTo>
                    <a:pt x="1811" y="2522"/>
                  </a:lnTo>
                  <a:cubicBezTo>
                    <a:pt x="1625" y="2398"/>
                    <a:pt x="1625" y="2119"/>
                    <a:pt x="1811" y="1980"/>
                  </a:cubicBezTo>
                  <a:lnTo>
                    <a:pt x="2832" y="1238"/>
                  </a:lnTo>
                  <a:cubicBezTo>
                    <a:pt x="2863" y="1222"/>
                    <a:pt x="2878" y="1191"/>
                    <a:pt x="2894" y="1160"/>
                  </a:cubicBezTo>
                  <a:lnTo>
                    <a:pt x="3110" y="866"/>
                  </a:lnTo>
                  <a:lnTo>
                    <a:pt x="2584" y="139"/>
                  </a:lnTo>
                  <a:cubicBezTo>
                    <a:pt x="2515" y="47"/>
                    <a:pt x="2410" y="0"/>
                    <a:pt x="230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142775" y="3656375"/>
              <a:ext cx="81625" cy="80350"/>
            </a:xfrm>
            <a:custGeom>
              <a:rect b="b" l="l" r="r" t="t"/>
              <a:pathLst>
                <a:path extrusionOk="0" h="3214" w="3265">
                  <a:moveTo>
                    <a:pt x="1632" y="0"/>
                  </a:moveTo>
                  <a:cubicBezTo>
                    <a:pt x="1559" y="0"/>
                    <a:pt x="1485" y="35"/>
                    <a:pt x="1439" y="105"/>
                  </a:cubicBezTo>
                  <a:lnTo>
                    <a:pt x="913" y="832"/>
                  </a:lnTo>
                  <a:cubicBezTo>
                    <a:pt x="897" y="847"/>
                    <a:pt x="882" y="863"/>
                    <a:pt x="851" y="878"/>
                  </a:cubicBezTo>
                  <a:lnTo>
                    <a:pt x="124" y="1419"/>
                  </a:lnTo>
                  <a:cubicBezTo>
                    <a:pt x="0" y="1512"/>
                    <a:pt x="0" y="1698"/>
                    <a:pt x="124" y="1806"/>
                  </a:cubicBezTo>
                  <a:lnTo>
                    <a:pt x="851" y="2332"/>
                  </a:lnTo>
                  <a:cubicBezTo>
                    <a:pt x="882" y="2348"/>
                    <a:pt x="897" y="2363"/>
                    <a:pt x="913" y="2379"/>
                  </a:cubicBezTo>
                  <a:lnTo>
                    <a:pt x="1439" y="3121"/>
                  </a:lnTo>
                  <a:cubicBezTo>
                    <a:pt x="1485" y="3183"/>
                    <a:pt x="1559" y="3214"/>
                    <a:pt x="1632" y="3214"/>
                  </a:cubicBezTo>
                  <a:cubicBezTo>
                    <a:pt x="1706" y="3214"/>
                    <a:pt x="1779" y="3183"/>
                    <a:pt x="1826" y="3121"/>
                  </a:cubicBezTo>
                  <a:lnTo>
                    <a:pt x="2367" y="2379"/>
                  </a:lnTo>
                  <a:cubicBezTo>
                    <a:pt x="2382" y="2363"/>
                    <a:pt x="2398" y="2348"/>
                    <a:pt x="2413" y="2332"/>
                  </a:cubicBezTo>
                  <a:lnTo>
                    <a:pt x="3140" y="1806"/>
                  </a:lnTo>
                  <a:cubicBezTo>
                    <a:pt x="3264" y="1698"/>
                    <a:pt x="3264" y="1512"/>
                    <a:pt x="3140" y="1419"/>
                  </a:cubicBezTo>
                  <a:lnTo>
                    <a:pt x="2413" y="878"/>
                  </a:lnTo>
                  <a:cubicBezTo>
                    <a:pt x="2398" y="863"/>
                    <a:pt x="2382" y="847"/>
                    <a:pt x="2367" y="832"/>
                  </a:cubicBezTo>
                  <a:lnTo>
                    <a:pt x="1826" y="105"/>
                  </a:lnTo>
                  <a:cubicBezTo>
                    <a:pt x="1779" y="35"/>
                    <a:pt x="1706" y="0"/>
                    <a:pt x="1632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5643875" y="3143850"/>
              <a:ext cx="79700" cy="79300"/>
            </a:xfrm>
            <a:custGeom>
              <a:rect b="b" l="l" r="r" t="t"/>
              <a:pathLst>
                <a:path extrusionOk="0" h="3172" w="3188">
                  <a:moveTo>
                    <a:pt x="1594" y="1"/>
                  </a:moveTo>
                  <a:cubicBezTo>
                    <a:pt x="712" y="1"/>
                    <a:pt x="1" y="712"/>
                    <a:pt x="1" y="1578"/>
                  </a:cubicBezTo>
                  <a:cubicBezTo>
                    <a:pt x="1" y="2460"/>
                    <a:pt x="712" y="3172"/>
                    <a:pt x="1594" y="3172"/>
                  </a:cubicBezTo>
                  <a:cubicBezTo>
                    <a:pt x="2476" y="3172"/>
                    <a:pt x="3187" y="2460"/>
                    <a:pt x="3187" y="1578"/>
                  </a:cubicBezTo>
                  <a:cubicBezTo>
                    <a:pt x="3187" y="712"/>
                    <a:pt x="2476" y="1"/>
                    <a:pt x="1594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5643875" y="3143750"/>
              <a:ext cx="59975" cy="79500"/>
            </a:xfrm>
            <a:custGeom>
              <a:rect b="b" l="l" r="r" t="t"/>
              <a:pathLst>
                <a:path extrusionOk="0" h="3180" w="2399">
                  <a:moveTo>
                    <a:pt x="1598" y="1"/>
                  </a:moveTo>
                  <a:cubicBezTo>
                    <a:pt x="769" y="1"/>
                    <a:pt x="1" y="659"/>
                    <a:pt x="1" y="1582"/>
                  </a:cubicBezTo>
                  <a:cubicBezTo>
                    <a:pt x="1" y="2518"/>
                    <a:pt x="770" y="3179"/>
                    <a:pt x="1599" y="3179"/>
                  </a:cubicBezTo>
                  <a:cubicBezTo>
                    <a:pt x="1867" y="3179"/>
                    <a:pt x="2142" y="3110"/>
                    <a:pt x="2398" y="2959"/>
                  </a:cubicBezTo>
                  <a:cubicBezTo>
                    <a:pt x="2228" y="2851"/>
                    <a:pt x="2074" y="2712"/>
                    <a:pt x="1950" y="2557"/>
                  </a:cubicBezTo>
                  <a:cubicBezTo>
                    <a:pt x="1424" y="1861"/>
                    <a:pt x="1548" y="871"/>
                    <a:pt x="2244" y="329"/>
                  </a:cubicBezTo>
                  <a:cubicBezTo>
                    <a:pt x="2290" y="298"/>
                    <a:pt x="2352" y="252"/>
                    <a:pt x="2398" y="221"/>
                  </a:cubicBezTo>
                  <a:cubicBezTo>
                    <a:pt x="2141" y="70"/>
                    <a:pt x="1866" y="1"/>
                    <a:pt x="1598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138525" y="3152350"/>
              <a:ext cx="98250" cy="98650"/>
            </a:xfrm>
            <a:custGeom>
              <a:rect b="b" l="l" r="r" t="t"/>
              <a:pathLst>
                <a:path extrusionOk="0" h="3946" w="3930">
                  <a:moveTo>
                    <a:pt x="1965" y="1"/>
                  </a:moveTo>
                  <a:cubicBezTo>
                    <a:pt x="882" y="1"/>
                    <a:pt x="0" y="898"/>
                    <a:pt x="0" y="1981"/>
                  </a:cubicBezTo>
                  <a:cubicBezTo>
                    <a:pt x="0" y="3064"/>
                    <a:pt x="882" y="3946"/>
                    <a:pt x="1965" y="3946"/>
                  </a:cubicBezTo>
                  <a:cubicBezTo>
                    <a:pt x="3047" y="3946"/>
                    <a:pt x="3929" y="3064"/>
                    <a:pt x="3929" y="1981"/>
                  </a:cubicBezTo>
                  <a:cubicBezTo>
                    <a:pt x="3929" y="898"/>
                    <a:pt x="3047" y="1"/>
                    <a:pt x="196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6132700" y="3152500"/>
              <a:ext cx="75075" cy="98500"/>
            </a:xfrm>
            <a:custGeom>
              <a:rect b="b" l="l" r="r" t="t"/>
              <a:pathLst>
                <a:path extrusionOk="0" h="3940" w="3003">
                  <a:moveTo>
                    <a:pt x="2188" y="1"/>
                  </a:moveTo>
                  <a:cubicBezTo>
                    <a:pt x="1296" y="1"/>
                    <a:pt x="466" y="620"/>
                    <a:pt x="264" y="1557"/>
                  </a:cubicBezTo>
                  <a:cubicBezTo>
                    <a:pt x="1" y="2779"/>
                    <a:pt x="945" y="3940"/>
                    <a:pt x="2198" y="3940"/>
                  </a:cubicBezTo>
                  <a:cubicBezTo>
                    <a:pt x="2476" y="3940"/>
                    <a:pt x="2755" y="3878"/>
                    <a:pt x="3002" y="3769"/>
                  </a:cubicBezTo>
                  <a:cubicBezTo>
                    <a:pt x="2306" y="3444"/>
                    <a:pt x="1842" y="2748"/>
                    <a:pt x="1842" y="1975"/>
                  </a:cubicBezTo>
                  <a:cubicBezTo>
                    <a:pt x="1842" y="1201"/>
                    <a:pt x="2306" y="490"/>
                    <a:pt x="3002" y="180"/>
                  </a:cubicBezTo>
                  <a:cubicBezTo>
                    <a:pt x="2735" y="58"/>
                    <a:pt x="2459" y="1"/>
                    <a:pt x="2188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5652000" y="3536000"/>
              <a:ext cx="60350" cy="59975"/>
            </a:xfrm>
            <a:custGeom>
              <a:rect b="b" l="l" r="r" t="t"/>
              <a:pathLst>
                <a:path extrusionOk="0" h="2399" w="2414">
                  <a:moveTo>
                    <a:pt x="1207" y="0"/>
                  </a:moveTo>
                  <a:cubicBezTo>
                    <a:pt x="542" y="0"/>
                    <a:pt x="1" y="526"/>
                    <a:pt x="1" y="1192"/>
                  </a:cubicBezTo>
                  <a:cubicBezTo>
                    <a:pt x="1" y="1857"/>
                    <a:pt x="542" y="2398"/>
                    <a:pt x="1207" y="2398"/>
                  </a:cubicBezTo>
                  <a:cubicBezTo>
                    <a:pt x="1872" y="2398"/>
                    <a:pt x="2414" y="1857"/>
                    <a:pt x="2414" y="1192"/>
                  </a:cubicBezTo>
                  <a:cubicBezTo>
                    <a:pt x="2414" y="526"/>
                    <a:pt x="1872" y="0"/>
                    <a:pt x="120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5914975" y="3398875"/>
              <a:ext cx="102825" cy="23450"/>
            </a:xfrm>
            <a:custGeom>
              <a:rect b="b" l="l" r="r" t="t"/>
              <a:pathLst>
                <a:path extrusionOk="0" h="938" w="4113">
                  <a:moveTo>
                    <a:pt x="3576" y="0"/>
                  </a:moveTo>
                  <a:cubicBezTo>
                    <a:pt x="3546" y="0"/>
                    <a:pt x="3514" y="3"/>
                    <a:pt x="3481" y="9"/>
                  </a:cubicBezTo>
                  <a:cubicBezTo>
                    <a:pt x="2631" y="87"/>
                    <a:pt x="1764" y="133"/>
                    <a:pt x="898" y="133"/>
                  </a:cubicBezTo>
                  <a:lnTo>
                    <a:pt x="403" y="133"/>
                  </a:lnTo>
                  <a:cubicBezTo>
                    <a:pt x="186" y="133"/>
                    <a:pt x="1" y="303"/>
                    <a:pt x="1" y="520"/>
                  </a:cubicBezTo>
                  <a:cubicBezTo>
                    <a:pt x="1" y="752"/>
                    <a:pt x="171" y="937"/>
                    <a:pt x="403" y="937"/>
                  </a:cubicBezTo>
                  <a:lnTo>
                    <a:pt x="898" y="937"/>
                  </a:lnTo>
                  <a:cubicBezTo>
                    <a:pt x="1780" y="937"/>
                    <a:pt x="2677" y="891"/>
                    <a:pt x="3559" y="814"/>
                  </a:cubicBezTo>
                  <a:cubicBezTo>
                    <a:pt x="4113" y="784"/>
                    <a:pt x="4062" y="0"/>
                    <a:pt x="3576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5937400" y="3435350"/>
              <a:ext cx="162350" cy="38025"/>
            </a:xfrm>
            <a:custGeom>
              <a:rect b="b" l="l" r="r" t="t"/>
              <a:pathLst>
                <a:path extrusionOk="0" h="1521" w="6494">
                  <a:moveTo>
                    <a:pt x="5925" y="0"/>
                  </a:moveTo>
                  <a:cubicBezTo>
                    <a:pt x="5905" y="0"/>
                    <a:pt x="5885" y="2"/>
                    <a:pt x="5864" y="4"/>
                  </a:cubicBezTo>
                  <a:cubicBezTo>
                    <a:pt x="4085" y="453"/>
                    <a:pt x="2275" y="700"/>
                    <a:pt x="450" y="716"/>
                  </a:cubicBezTo>
                  <a:cubicBezTo>
                    <a:pt x="440" y="715"/>
                    <a:pt x="430" y="715"/>
                    <a:pt x="420" y="715"/>
                  </a:cubicBezTo>
                  <a:cubicBezTo>
                    <a:pt x="218" y="715"/>
                    <a:pt x="61" y="865"/>
                    <a:pt x="32" y="1072"/>
                  </a:cubicBezTo>
                  <a:cubicBezTo>
                    <a:pt x="1" y="1304"/>
                    <a:pt x="202" y="1520"/>
                    <a:pt x="434" y="1520"/>
                  </a:cubicBezTo>
                  <a:cubicBezTo>
                    <a:pt x="2337" y="1505"/>
                    <a:pt x="4224" y="1257"/>
                    <a:pt x="6065" y="778"/>
                  </a:cubicBezTo>
                  <a:cubicBezTo>
                    <a:pt x="6493" y="601"/>
                    <a:pt x="6343" y="0"/>
                    <a:pt x="5925" y="0"/>
                  </a:cubicBezTo>
                  <a:close/>
                </a:path>
              </a:pathLst>
            </a:custGeom>
            <a:solidFill>
              <a:srgbClr val="572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5661675" y="3734625"/>
              <a:ext cx="20125" cy="20275"/>
            </a:xfrm>
            <a:custGeom>
              <a:rect b="b" l="l" r="r" t="t"/>
              <a:pathLst>
                <a:path extrusionOk="0" h="811" w="805">
                  <a:moveTo>
                    <a:pt x="387" y="1"/>
                  </a:moveTo>
                  <a:cubicBezTo>
                    <a:pt x="367" y="1"/>
                    <a:pt x="346" y="2"/>
                    <a:pt x="325" y="7"/>
                  </a:cubicBezTo>
                  <a:cubicBezTo>
                    <a:pt x="294" y="22"/>
                    <a:pt x="279" y="22"/>
                    <a:pt x="248" y="38"/>
                  </a:cubicBezTo>
                  <a:cubicBezTo>
                    <a:pt x="232" y="38"/>
                    <a:pt x="201" y="53"/>
                    <a:pt x="186" y="68"/>
                  </a:cubicBezTo>
                  <a:cubicBezTo>
                    <a:pt x="155" y="84"/>
                    <a:pt x="140" y="99"/>
                    <a:pt x="124" y="115"/>
                  </a:cubicBezTo>
                  <a:cubicBezTo>
                    <a:pt x="93" y="146"/>
                    <a:pt x="78" y="161"/>
                    <a:pt x="78" y="177"/>
                  </a:cubicBezTo>
                  <a:cubicBezTo>
                    <a:pt x="62" y="208"/>
                    <a:pt x="47" y="223"/>
                    <a:pt x="31" y="254"/>
                  </a:cubicBezTo>
                  <a:cubicBezTo>
                    <a:pt x="16" y="270"/>
                    <a:pt x="16" y="300"/>
                    <a:pt x="16" y="331"/>
                  </a:cubicBezTo>
                  <a:cubicBezTo>
                    <a:pt x="0" y="347"/>
                    <a:pt x="0" y="378"/>
                    <a:pt x="16" y="409"/>
                  </a:cubicBezTo>
                  <a:cubicBezTo>
                    <a:pt x="0" y="440"/>
                    <a:pt x="0" y="455"/>
                    <a:pt x="16" y="486"/>
                  </a:cubicBezTo>
                  <a:cubicBezTo>
                    <a:pt x="16" y="517"/>
                    <a:pt x="16" y="533"/>
                    <a:pt x="31" y="563"/>
                  </a:cubicBezTo>
                  <a:cubicBezTo>
                    <a:pt x="47" y="579"/>
                    <a:pt x="62" y="610"/>
                    <a:pt x="78" y="625"/>
                  </a:cubicBezTo>
                  <a:cubicBezTo>
                    <a:pt x="78" y="656"/>
                    <a:pt x="109" y="672"/>
                    <a:pt x="124" y="687"/>
                  </a:cubicBezTo>
                  <a:cubicBezTo>
                    <a:pt x="140" y="718"/>
                    <a:pt x="155" y="734"/>
                    <a:pt x="186" y="749"/>
                  </a:cubicBezTo>
                  <a:cubicBezTo>
                    <a:pt x="201" y="749"/>
                    <a:pt x="232" y="765"/>
                    <a:pt x="248" y="780"/>
                  </a:cubicBezTo>
                  <a:cubicBezTo>
                    <a:pt x="279" y="796"/>
                    <a:pt x="294" y="796"/>
                    <a:pt x="325" y="811"/>
                  </a:cubicBezTo>
                  <a:lnTo>
                    <a:pt x="480" y="811"/>
                  </a:lnTo>
                  <a:cubicBezTo>
                    <a:pt x="511" y="796"/>
                    <a:pt x="542" y="796"/>
                    <a:pt x="557" y="780"/>
                  </a:cubicBezTo>
                  <a:cubicBezTo>
                    <a:pt x="588" y="765"/>
                    <a:pt x="604" y="749"/>
                    <a:pt x="635" y="749"/>
                  </a:cubicBezTo>
                  <a:cubicBezTo>
                    <a:pt x="650" y="734"/>
                    <a:pt x="665" y="718"/>
                    <a:pt x="696" y="687"/>
                  </a:cubicBezTo>
                  <a:cubicBezTo>
                    <a:pt x="712" y="672"/>
                    <a:pt x="727" y="656"/>
                    <a:pt x="743" y="625"/>
                  </a:cubicBezTo>
                  <a:cubicBezTo>
                    <a:pt x="758" y="610"/>
                    <a:pt x="774" y="579"/>
                    <a:pt x="774" y="563"/>
                  </a:cubicBezTo>
                  <a:cubicBezTo>
                    <a:pt x="789" y="533"/>
                    <a:pt x="789" y="517"/>
                    <a:pt x="805" y="486"/>
                  </a:cubicBezTo>
                  <a:cubicBezTo>
                    <a:pt x="805" y="455"/>
                    <a:pt x="805" y="440"/>
                    <a:pt x="805" y="409"/>
                  </a:cubicBezTo>
                  <a:cubicBezTo>
                    <a:pt x="805" y="378"/>
                    <a:pt x="805" y="347"/>
                    <a:pt x="805" y="331"/>
                  </a:cubicBezTo>
                  <a:cubicBezTo>
                    <a:pt x="789" y="300"/>
                    <a:pt x="789" y="270"/>
                    <a:pt x="774" y="254"/>
                  </a:cubicBezTo>
                  <a:cubicBezTo>
                    <a:pt x="774" y="223"/>
                    <a:pt x="758" y="208"/>
                    <a:pt x="743" y="177"/>
                  </a:cubicBezTo>
                  <a:cubicBezTo>
                    <a:pt x="727" y="161"/>
                    <a:pt x="712" y="146"/>
                    <a:pt x="696" y="115"/>
                  </a:cubicBezTo>
                  <a:cubicBezTo>
                    <a:pt x="665" y="99"/>
                    <a:pt x="650" y="84"/>
                    <a:pt x="635" y="68"/>
                  </a:cubicBezTo>
                  <a:cubicBezTo>
                    <a:pt x="604" y="53"/>
                    <a:pt x="588" y="38"/>
                    <a:pt x="557" y="38"/>
                  </a:cubicBezTo>
                  <a:cubicBezTo>
                    <a:pt x="501" y="15"/>
                    <a:pt x="444" y="1"/>
                    <a:pt x="38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5735150" y="3636250"/>
              <a:ext cx="20125" cy="20050"/>
            </a:xfrm>
            <a:custGeom>
              <a:rect b="b" l="l" r="r" t="t"/>
              <a:pathLst>
                <a:path extrusionOk="0" h="802" w="805">
                  <a:moveTo>
                    <a:pt x="403" y="1"/>
                  </a:moveTo>
                  <a:cubicBezTo>
                    <a:pt x="376" y="1"/>
                    <a:pt x="349" y="5"/>
                    <a:pt x="325" y="12"/>
                  </a:cubicBezTo>
                  <a:cubicBezTo>
                    <a:pt x="294" y="12"/>
                    <a:pt x="279" y="28"/>
                    <a:pt x="248" y="28"/>
                  </a:cubicBezTo>
                  <a:cubicBezTo>
                    <a:pt x="217" y="43"/>
                    <a:pt x="202" y="59"/>
                    <a:pt x="186" y="74"/>
                  </a:cubicBezTo>
                  <a:cubicBezTo>
                    <a:pt x="155" y="90"/>
                    <a:pt x="140" y="105"/>
                    <a:pt x="109" y="121"/>
                  </a:cubicBezTo>
                  <a:cubicBezTo>
                    <a:pt x="93" y="136"/>
                    <a:pt x="78" y="152"/>
                    <a:pt x="62" y="183"/>
                  </a:cubicBezTo>
                  <a:cubicBezTo>
                    <a:pt x="47" y="198"/>
                    <a:pt x="47" y="229"/>
                    <a:pt x="31" y="244"/>
                  </a:cubicBezTo>
                  <a:cubicBezTo>
                    <a:pt x="16" y="275"/>
                    <a:pt x="16" y="306"/>
                    <a:pt x="0" y="322"/>
                  </a:cubicBezTo>
                  <a:cubicBezTo>
                    <a:pt x="0" y="353"/>
                    <a:pt x="0" y="384"/>
                    <a:pt x="0" y="399"/>
                  </a:cubicBezTo>
                  <a:cubicBezTo>
                    <a:pt x="0" y="430"/>
                    <a:pt x="0" y="461"/>
                    <a:pt x="0" y="476"/>
                  </a:cubicBezTo>
                  <a:cubicBezTo>
                    <a:pt x="16" y="507"/>
                    <a:pt x="16" y="538"/>
                    <a:pt x="31" y="554"/>
                  </a:cubicBezTo>
                  <a:cubicBezTo>
                    <a:pt x="47" y="585"/>
                    <a:pt x="47" y="600"/>
                    <a:pt x="62" y="631"/>
                  </a:cubicBezTo>
                  <a:cubicBezTo>
                    <a:pt x="78" y="647"/>
                    <a:pt x="93" y="678"/>
                    <a:pt x="109" y="693"/>
                  </a:cubicBezTo>
                  <a:cubicBezTo>
                    <a:pt x="140" y="708"/>
                    <a:pt x="155" y="724"/>
                    <a:pt x="186" y="739"/>
                  </a:cubicBezTo>
                  <a:cubicBezTo>
                    <a:pt x="202" y="755"/>
                    <a:pt x="217" y="770"/>
                    <a:pt x="248" y="770"/>
                  </a:cubicBezTo>
                  <a:cubicBezTo>
                    <a:pt x="279" y="786"/>
                    <a:pt x="294" y="786"/>
                    <a:pt x="325" y="801"/>
                  </a:cubicBezTo>
                  <a:lnTo>
                    <a:pt x="480" y="801"/>
                  </a:lnTo>
                  <a:lnTo>
                    <a:pt x="557" y="770"/>
                  </a:lnTo>
                  <a:cubicBezTo>
                    <a:pt x="588" y="770"/>
                    <a:pt x="604" y="755"/>
                    <a:pt x="635" y="739"/>
                  </a:cubicBezTo>
                  <a:cubicBezTo>
                    <a:pt x="650" y="724"/>
                    <a:pt x="666" y="708"/>
                    <a:pt x="681" y="693"/>
                  </a:cubicBezTo>
                  <a:cubicBezTo>
                    <a:pt x="712" y="662"/>
                    <a:pt x="728" y="647"/>
                    <a:pt x="743" y="631"/>
                  </a:cubicBezTo>
                  <a:cubicBezTo>
                    <a:pt x="758" y="600"/>
                    <a:pt x="758" y="585"/>
                    <a:pt x="774" y="554"/>
                  </a:cubicBezTo>
                  <a:cubicBezTo>
                    <a:pt x="789" y="538"/>
                    <a:pt x="789" y="507"/>
                    <a:pt x="805" y="476"/>
                  </a:cubicBezTo>
                  <a:cubicBezTo>
                    <a:pt x="805" y="461"/>
                    <a:pt x="805" y="430"/>
                    <a:pt x="805" y="399"/>
                  </a:cubicBezTo>
                  <a:cubicBezTo>
                    <a:pt x="805" y="384"/>
                    <a:pt x="805" y="353"/>
                    <a:pt x="805" y="322"/>
                  </a:cubicBezTo>
                  <a:cubicBezTo>
                    <a:pt x="789" y="306"/>
                    <a:pt x="789" y="275"/>
                    <a:pt x="774" y="244"/>
                  </a:cubicBezTo>
                  <a:cubicBezTo>
                    <a:pt x="758" y="229"/>
                    <a:pt x="758" y="198"/>
                    <a:pt x="743" y="183"/>
                  </a:cubicBezTo>
                  <a:cubicBezTo>
                    <a:pt x="728" y="152"/>
                    <a:pt x="712" y="136"/>
                    <a:pt x="681" y="121"/>
                  </a:cubicBezTo>
                  <a:cubicBezTo>
                    <a:pt x="650" y="74"/>
                    <a:pt x="604" y="59"/>
                    <a:pt x="557" y="28"/>
                  </a:cubicBezTo>
                  <a:lnTo>
                    <a:pt x="480" y="12"/>
                  </a:lnTo>
                  <a:cubicBezTo>
                    <a:pt x="457" y="5"/>
                    <a:pt x="430" y="1"/>
                    <a:pt x="403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5802050" y="3716750"/>
              <a:ext cx="20525" cy="19975"/>
            </a:xfrm>
            <a:custGeom>
              <a:rect b="b" l="l" r="r" t="t"/>
              <a:pathLst>
                <a:path extrusionOk="0" h="799" w="821">
                  <a:moveTo>
                    <a:pt x="404" y="0"/>
                  </a:moveTo>
                  <a:cubicBezTo>
                    <a:pt x="378" y="0"/>
                    <a:pt x="351" y="4"/>
                    <a:pt x="326" y="10"/>
                  </a:cubicBezTo>
                  <a:cubicBezTo>
                    <a:pt x="295" y="10"/>
                    <a:pt x="279" y="10"/>
                    <a:pt x="248" y="25"/>
                  </a:cubicBezTo>
                  <a:cubicBezTo>
                    <a:pt x="217" y="41"/>
                    <a:pt x="202" y="56"/>
                    <a:pt x="171" y="72"/>
                  </a:cubicBezTo>
                  <a:cubicBezTo>
                    <a:pt x="155" y="72"/>
                    <a:pt x="140" y="87"/>
                    <a:pt x="124" y="118"/>
                  </a:cubicBezTo>
                  <a:cubicBezTo>
                    <a:pt x="93" y="134"/>
                    <a:pt x="78" y="149"/>
                    <a:pt x="63" y="180"/>
                  </a:cubicBezTo>
                  <a:cubicBezTo>
                    <a:pt x="47" y="196"/>
                    <a:pt x="32" y="227"/>
                    <a:pt x="32" y="242"/>
                  </a:cubicBezTo>
                  <a:cubicBezTo>
                    <a:pt x="16" y="273"/>
                    <a:pt x="16" y="288"/>
                    <a:pt x="1" y="319"/>
                  </a:cubicBezTo>
                  <a:cubicBezTo>
                    <a:pt x="1" y="350"/>
                    <a:pt x="1" y="366"/>
                    <a:pt x="1" y="397"/>
                  </a:cubicBezTo>
                  <a:cubicBezTo>
                    <a:pt x="1" y="505"/>
                    <a:pt x="47" y="613"/>
                    <a:pt x="124" y="691"/>
                  </a:cubicBezTo>
                  <a:cubicBezTo>
                    <a:pt x="140" y="706"/>
                    <a:pt x="171" y="722"/>
                    <a:pt x="186" y="737"/>
                  </a:cubicBezTo>
                  <a:cubicBezTo>
                    <a:pt x="202" y="753"/>
                    <a:pt x="233" y="768"/>
                    <a:pt x="248" y="768"/>
                  </a:cubicBezTo>
                  <a:cubicBezTo>
                    <a:pt x="279" y="783"/>
                    <a:pt x="310" y="783"/>
                    <a:pt x="326" y="799"/>
                  </a:cubicBezTo>
                  <a:lnTo>
                    <a:pt x="418" y="799"/>
                  </a:lnTo>
                  <a:cubicBezTo>
                    <a:pt x="511" y="799"/>
                    <a:pt x="619" y="753"/>
                    <a:pt x="697" y="675"/>
                  </a:cubicBezTo>
                  <a:cubicBezTo>
                    <a:pt x="774" y="598"/>
                    <a:pt x="821" y="505"/>
                    <a:pt x="821" y="397"/>
                  </a:cubicBezTo>
                  <a:cubicBezTo>
                    <a:pt x="821" y="366"/>
                    <a:pt x="821" y="335"/>
                    <a:pt x="821" y="319"/>
                  </a:cubicBezTo>
                  <a:cubicBezTo>
                    <a:pt x="805" y="288"/>
                    <a:pt x="790" y="273"/>
                    <a:pt x="774" y="242"/>
                  </a:cubicBezTo>
                  <a:cubicBezTo>
                    <a:pt x="759" y="227"/>
                    <a:pt x="759" y="196"/>
                    <a:pt x="743" y="180"/>
                  </a:cubicBezTo>
                  <a:cubicBezTo>
                    <a:pt x="728" y="149"/>
                    <a:pt x="712" y="134"/>
                    <a:pt x="681" y="118"/>
                  </a:cubicBezTo>
                  <a:cubicBezTo>
                    <a:pt x="608" y="45"/>
                    <a:pt x="505" y="0"/>
                    <a:pt x="404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5914975" y="3155550"/>
              <a:ext cx="20150" cy="20300"/>
            </a:xfrm>
            <a:custGeom>
              <a:rect b="b" l="l" r="r" t="t"/>
              <a:pathLst>
                <a:path extrusionOk="0" h="812" w="806">
                  <a:moveTo>
                    <a:pt x="403" y="0"/>
                  </a:moveTo>
                  <a:cubicBezTo>
                    <a:pt x="376" y="0"/>
                    <a:pt x="349" y="4"/>
                    <a:pt x="326" y="12"/>
                  </a:cubicBezTo>
                  <a:cubicBezTo>
                    <a:pt x="295" y="28"/>
                    <a:pt x="279" y="28"/>
                    <a:pt x="248" y="43"/>
                  </a:cubicBezTo>
                  <a:cubicBezTo>
                    <a:pt x="217" y="43"/>
                    <a:pt x="202" y="58"/>
                    <a:pt x="171" y="74"/>
                  </a:cubicBezTo>
                  <a:cubicBezTo>
                    <a:pt x="155" y="89"/>
                    <a:pt x="140" y="105"/>
                    <a:pt x="124" y="120"/>
                  </a:cubicBezTo>
                  <a:cubicBezTo>
                    <a:pt x="47" y="198"/>
                    <a:pt x="1" y="306"/>
                    <a:pt x="1" y="414"/>
                  </a:cubicBezTo>
                  <a:cubicBezTo>
                    <a:pt x="1" y="445"/>
                    <a:pt x="1" y="461"/>
                    <a:pt x="1" y="492"/>
                  </a:cubicBezTo>
                  <a:cubicBezTo>
                    <a:pt x="1" y="523"/>
                    <a:pt x="16" y="538"/>
                    <a:pt x="32" y="569"/>
                  </a:cubicBezTo>
                  <a:cubicBezTo>
                    <a:pt x="47" y="584"/>
                    <a:pt x="47" y="615"/>
                    <a:pt x="63" y="631"/>
                  </a:cubicBezTo>
                  <a:cubicBezTo>
                    <a:pt x="78" y="662"/>
                    <a:pt x="94" y="677"/>
                    <a:pt x="124" y="693"/>
                  </a:cubicBezTo>
                  <a:cubicBezTo>
                    <a:pt x="140" y="724"/>
                    <a:pt x="155" y="739"/>
                    <a:pt x="171" y="755"/>
                  </a:cubicBezTo>
                  <a:cubicBezTo>
                    <a:pt x="202" y="770"/>
                    <a:pt x="217" y="770"/>
                    <a:pt x="248" y="786"/>
                  </a:cubicBezTo>
                  <a:cubicBezTo>
                    <a:pt x="279" y="801"/>
                    <a:pt x="295" y="801"/>
                    <a:pt x="326" y="801"/>
                  </a:cubicBezTo>
                  <a:cubicBezTo>
                    <a:pt x="358" y="807"/>
                    <a:pt x="390" y="811"/>
                    <a:pt x="422" y="811"/>
                  </a:cubicBezTo>
                  <a:cubicBezTo>
                    <a:pt x="467" y="811"/>
                    <a:pt x="512" y="804"/>
                    <a:pt x="558" y="786"/>
                  </a:cubicBezTo>
                  <a:lnTo>
                    <a:pt x="635" y="755"/>
                  </a:lnTo>
                  <a:cubicBezTo>
                    <a:pt x="650" y="739"/>
                    <a:pt x="666" y="724"/>
                    <a:pt x="681" y="693"/>
                  </a:cubicBezTo>
                  <a:cubicBezTo>
                    <a:pt x="712" y="677"/>
                    <a:pt x="728" y="662"/>
                    <a:pt x="743" y="631"/>
                  </a:cubicBezTo>
                  <a:cubicBezTo>
                    <a:pt x="759" y="615"/>
                    <a:pt x="759" y="584"/>
                    <a:pt x="774" y="569"/>
                  </a:cubicBezTo>
                  <a:cubicBezTo>
                    <a:pt x="790" y="538"/>
                    <a:pt x="790" y="523"/>
                    <a:pt x="790" y="492"/>
                  </a:cubicBezTo>
                  <a:cubicBezTo>
                    <a:pt x="805" y="461"/>
                    <a:pt x="805" y="445"/>
                    <a:pt x="790" y="414"/>
                  </a:cubicBezTo>
                  <a:cubicBezTo>
                    <a:pt x="805" y="383"/>
                    <a:pt x="805" y="352"/>
                    <a:pt x="790" y="337"/>
                  </a:cubicBezTo>
                  <a:cubicBezTo>
                    <a:pt x="790" y="306"/>
                    <a:pt x="790" y="275"/>
                    <a:pt x="774" y="260"/>
                  </a:cubicBezTo>
                  <a:cubicBezTo>
                    <a:pt x="759" y="229"/>
                    <a:pt x="759" y="213"/>
                    <a:pt x="743" y="182"/>
                  </a:cubicBezTo>
                  <a:cubicBezTo>
                    <a:pt x="728" y="167"/>
                    <a:pt x="712" y="151"/>
                    <a:pt x="681" y="120"/>
                  </a:cubicBezTo>
                  <a:cubicBezTo>
                    <a:pt x="666" y="105"/>
                    <a:pt x="650" y="89"/>
                    <a:pt x="635" y="74"/>
                  </a:cubicBezTo>
                  <a:cubicBezTo>
                    <a:pt x="604" y="58"/>
                    <a:pt x="589" y="43"/>
                    <a:pt x="558" y="43"/>
                  </a:cubicBezTo>
                  <a:cubicBezTo>
                    <a:pt x="527" y="28"/>
                    <a:pt x="511" y="28"/>
                    <a:pt x="480" y="12"/>
                  </a:cubicBezTo>
                  <a:cubicBezTo>
                    <a:pt x="457" y="4"/>
                    <a:pt x="430" y="0"/>
                    <a:pt x="40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5993875" y="3237150"/>
              <a:ext cx="20125" cy="20050"/>
            </a:xfrm>
            <a:custGeom>
              <a:rect b="b" l="l" r="r" t="t"/>
              <a:pathLst>
                <a:path extrusionOk="0" h="802" w="805">
                  <a:moveTo>
                    <a:pt x="403" y="0"/>
                  </a:moveTo>
                  <a:cubicBezTo>
                    <a:pt x="376" y="0"/>
                    <a:pt x="349" y="4"/>
                    <a:pt x="325" y="12"/>
                  </a:cubicBezTo>
                  <a:cubicBezTo>
                    <a:pt x="294" y="12"/>
                    <a:pt x="279" y="28"/>
                    <a:pt x="248" y="28"/>
                  </a:cubicBezTo>
                  <a:cubicBezTo>
                    <a:pt x="233" y="43"/>
                    <a:pt x="202" y="58"/>
                    <a:pt x="186" y="74"/>
                  </a:cubicBezTo>
                  <a:cubicBezTo>
                    <a:pt x="140" y="105"/>
                    <a:pt x="93" y="136"/>
                    <a:pt x="78" y="182"/>
                  </a:cubicBezTo>
                  <a:cubicBezTo>
                    <a:pt x="62" y="198"/>
                    <a:pt x="47" y="229"/>
                    <a:pt x="31" y="260"/>
                  </a:cubicBezTo>
                  <a:cubicBezTo>
                    <a:pt x="16" y="275"/>
                    <a:pt x="16" y="306"/>
                    <a:pt x="16" y="321"/>
                  </a:cubicBezTo>
                  <a:cubicBezTo>
                    <a:pt x="0" y="352"/>
                    <a:pt x="0" y="383"/>
                    <a:pt x="16" y="414"/>
                  </a:cubicBezTo>
                  <a:cubicBezTo>
                    <a:pt x="0" y="430"/>
                    <a:pt x="0" y="461"/>
                    <a:pt x="16" y="492"/>
                  </a:cubicBezTo>
                  <a:cubicBezTo>
                    <a:pt x="16" y="507"/>
                    <a:pt x="16" y="538"/>
                    <a:pt x="31" y="554"/>
                  </a:cubicBezTo>
                  <a:cubicBezTo>
                    <a:pt x="47" y="584"/>
                    <a:pt x="62" y="615"/>
                    <a:pt x="78" y="631"/>
                  </a:cubicBezTo>
                  <a:cubicBezTo>
                    <a:pt x="78" y="646"/>
                    <a:pt x="93" y="677"/>
                    <a:pt x="124" y="693"/>
                  </a:cubicBezTo>
                  <a:cubicBezTo>
                    <a:pt x="140" y="708"/>
                    <a:pt x="155" y="724"/>
                    <a:pt x="186" y="739"/>
                  </a:cubicBezTo>
                  <a:cubicBezTo>
                    <a:pt x="202" y="755"/>
                    <a:pt x="233" y="770"/>
                    <a:pt x="248" y="786"/>
                  </a:cubicBezTo>
                  <a:cubicBezTo>
                    <a:pt x="279" y="786"/>
                    <a:pt x="294" y="801"/>
                    <a:pt x="325" y="801"/>
                  </a:cubicBezTo>
                  <a:lnTo>
                    <a:pt x="480" y="801"/>
                  </a:lnTo>
                  <a:cubicBezTo>
                    <a:pt x="511" y="801"/>
                    <a:pt x="542" y="786"/>
                    <a:pt x="557" y="786"/>
                  </a:cubicBezTo>
                  <a:cubicBezTo>
                    <a:pt x="588" y="770"/>
                    <a:pt x="604" y="755"/>
                    <a:pt x="635" y="739"/>
                  </a:cubicBezTo>
                  <a:cubicBezTo>
                    <a:pt x="681" y="708"/>
                    <a:pt x="712" y="677"/>
                    <a:pt x="743" y="631"/>
                  </a:cubicBezTo>
                  <a:cubicBezTo>
                    <a:pt x="758" y="615"/>
                    <a:pt x="774" y="584"/>
                    <a:pt x="774" y="554"/>
                  </a:cubicBezTo>
                  <a:cubicBezTo>
                    <a:pt x="789" y="538"/>
                    <a:pt x="789" y="507"/>
                    <a:pt x="805" y="492"/>
                  </a:cubicBezTo>
                  <a:cubicBezTo>
                    <a:pt x="805" y="461"/>
                    <a:pt x="805" y="430"/>
                    <a:pt x="805" y="414"/>
                  </a:cubicBezTo>
                  <a:cubicBezTo>
                    <a:pt x="805" y="383"/>
                    <a:pt x="805" y="352"/>
                    <a:pt x="805" y="321"/>
                  </a:cubicBezTo>
                  <a:cubicBezTo>
                    <a:pt x="789" y="306"/>
                    <a:pt x="789" y="275"/>
                    <a:pt x="774" y="260"/>
                  </a:cubicBezTo>
                  <a:cubicBezTo>
                    <a:pt x="774" y="229"/>
                    <a:pt x="758" y="198"/>
                    <a:pt x="743" y="182"/>
                  </a:cubicBezTo>
                  <a:cubicBezTo>
                    <a:pt x="728" y="167"/>
                    <a:pt x="712" y="136"/>
                    <a:pt x="697" y="120"/>
                  </a:cubicBezTo>
                  <a:cubicBezTo>
                    <a:pt x="666" y="105"/>
                    <a:pt x="650" y="89"/>
                    <a:pt x="635" y="74"/>
                  </a:cubicBezTo>
                  <a:cubicBezTo>
                    <a:pt x="604" y="58"/>
                    <a:pt x="588" y="43"/>
                    <a:pt x="557" y="28"/>
                  </a:cubicBezTo>
                  <a:cubicBezTo>
                    <a:pt x="542" y="28"/>
                    <a:pt x="511" y="12"/>
                    <a:pt x="480" y="12"/>
                  </a:cubicBezTo>
                  <a:cubicBezTo>
                    <a:pt x="457" y="4"/>
                    <a:pt x="430" y="0"/>
                    <a:pt x="403" y="0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217800" y="3319350"/>
              <a:ext cx="20525" cy="20200"/>
            </a:xfrm>
            <a:custGeom>
              <a:rect b="b" l="l" r="r" t="t"/>
              <a:pathLst>
                <a:path extrusionOk="0" h="808" w="821">
                  <a:moveTo>
                    <a:pt x="377" y="1"/>
                  </a:moveTo>
                  <a:cubicBezTo>
                    <a:pt x="360" y="1"/>
                    <a:pt x="343" y="2"/>
                    <a:pt x="325" y="4"/>
                  </a:cubicBezTo>
                  <a:cubicBezTo>
                    <a:pt x="294" y="19"/>
                    <a:pt x="279" y="19"/>
                    <a:pt x="248" y="35"/>
                  </a:cubicBezTo>
                  <a:cubicBezTo>
                    <a:pt x="232" y="50"/>
                    <a:pt x="201" y="50"/>
                    <a:pt x="186" y="65"/>
                  </a:cubicBezTo>
                  <a:cubicBezTo>
                    <a:pt x="155" y="81"/>
                    <a:pt x="139" y="96"/>
                    <a:pt x="124" y="127"/>
                  </a:cubicBezTo>
                  <a:cubicBezTo>
                    <a:pt x="93" y="143"/>
                    <a:pt x="78" y="158"/>
                    <a:pt x="62" y="189"/>
                  </a:cubicBezTo>
                  <a:cubicBezTo>
                    <a:pt x="47" y="205"/>
                    <a:pt x="47" y="236"/>
                    <a:pt x="31" y="251"/>
                  </a:cubicBezTo>
                  <a:cubicBezTo>
                    <a:pt x="16" y="282"/>
                    <a:pt x="16" y="297"/>
                    <a:pt x="16" y="328"/>
                  </a:cubicBezTo>
                  <a:cubicBezTo>
                    <a:pt x="0" y="359"/>
                    <a:pt x="0" y="375"/>
                    <a:pt x="16" y="406"/>
                  </a:cubicBezTo>
                  <a:cubicBezTo>
                    <a:pt x="16" y="514"/>
                    <a:pt x="47" y="622"/>
                    <a:pt x="124" y="700"/>
                  </a:cubicBezTo>
                  <a:cubicBezTo>
                    <a:pt x="139" y="715"/>
                    <a:pt x="170" y="731"/>
                    <a:pt x="186" y="746"/>
                  </a:cubicBezTo>
                  <a:cubicBezTo>
                    <a:pt x="217" y="762"/>
                    <a:pt x="232" y="777"/>
                    <a:pt x="263" y="777"/>
                  </a:cubicBezTo>
                  <a:cubicBezTo>
                    <a:pt x="279" y="793"/>
                    <a:pt x="310" y="793"/>
                    <a:pt x="325" y="808"/>
                  </a:cubicBezTo>
                  <a:lnTo>
                    <a:pt x="495" y="808"/>
                  </a:lnTo>
                  <a:cubicBezTo>
                    <a:pt x="511" y="793"/>
                    <a:pt x="542" y="793"/>
                    <a:pt x="573" y="777"/>
                  </a:cubicBezTo>
                  <a:cubicBezTo>
                    <a:pt x="588" y="777"/>
                    <a:pt x="619" y="762"/>
                    <a:pt x="634" y="746"/>
                  </a:cubicBezTo>
                  <a:cubicBezTo>
                    <a:pt x="650" y="731"/>
                    <a:pt x="681" y="715"/>
                    <a:pt x="696" y="700"/>
                  </a:cubicBezTo>
                  <a:cubicBezTo>
                    <a:pt x="712" y="669"/>
                    <a:pt x="727" y="653"/>
                    <a:pt x="743" y="638"/>
                  </a:cubicBezTo>
                  <a:cubicBezTo>
                    <a:pt x="758" y="607"/>
                    <a:pt x="774" y="591"/>
                    <a:pt x="789" y="560"/>
                  </a:cubicBezTo>
                  <a:cubicBezTo>
                    <a:pt x="789" y="545"/>
                    <a:pt x="805" y="514"/>
                    <a:pt x="805" y="483"/>
                  </a:cubicBezTo>
                  <a:cubicBezTo>
                    <a:pt x="820" y="437"/>
                    <a:pt x="820" y="375"/>
                    <a:pt x="805" y="328"/>
                  </a:cubicBezTo>
                  <a:cubicBezTo>
                    <a:pt x="805" y="297"/>
                    <a:pt x="789" y="282"/>
                    <a:pt x="789" y="251"/>
                  </a:cubicBezTo>
                  <a:cubicBezTo>
                    <a:pt x="774" y="220"/>
                    <a:pt x="758" y="205"/>
                    <a:pt x="743" y="189"/>
                  </a:cubicBezTo>
                  <a:cubicBezTo>
                    <a:pt x="727" y="158"/>
                    <a:pt x="712" y="143"/>
                    <a:pt x="696" y="127"/>
                  </a:cubicBezTo>
                  <a:cubicBezTo>
                    <a:pt x="602" y="46"/>
                    <a:pt x="496" y="1"/>
                    <a:pt x="377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5653150" y="3337800"/>
              <a:ext cx="20150" cy="19950"/>
            </a:xfrm>
            <a:custGeom>
              <a:rect b="b" l="l" r="r" t="t"/>
              <a:pathLst>
                <a:path extrusionOk="0" h="798" w="806">
                  <a:moveTo>
                    <a:pt x="402" y="1"/>
                  </a:moveTo>
                  <a:cubicBezTo>
                    <a:pt x="377" y="1"/>
                    <a:pt x="352" y="3"/>
                    <a:pt x="326" y="8"/>
                  </a:cubicBezTo>
                  <a:cubicBezTo>
                    <a:pt x="310" y="8"/>
                    <a:pt x="279" y="8"/>
                    <a:pt x="248" y="24"/>
                  </a:cubicBezTo>
                  <a:cubicBezTo>
                    <a:pt x="233" y="39"/>
                    <a:pt x="202" y="55"/>
                    <a:pt x="187" y="70"/>
                  </a:cubicBezTo>
                  <a:cubicBezTo>
                    <a:pt x="156" y="85"/>
                    <a:pt x="140" y="101"/>
                    <a:pt x="125" y="116"/>
                  </a:cubicBezTo>
                  <a:cubicBezTo>
                    <a:pt x="109" y="132"/>
                    <a:pt x="94" y="147"/>
                    <a:pt x="78" y="178"/>
                  </a:cubicBezTo>
                  <a:cubicBezTo>
                    <a:pt x="63" y="194"/>
                    <a:pt x="47" y="225"/>
                    <a:pt x="32" y="240"/>
                  </a:cubicBezTo>
                  <a:cubicBezTo>
                    <a:pt x="32" y="271"/>
                    <a:pt x="16" y="302"/>
                    <a:pt x="16" y="317"/>
                  </a:cubicBezTo>
                  <a:cubicBezTo>
                    <a:pt x="1" y="379"/>
                    <a:pt x="1" y="426"/>
                    <a:pt x="16" y="472"/>
                  </a:cubicBezTo>
                  <a:cubicBezTo>
                    <a:pt x="16" y="503"/>
                    <a:pt x="32" y="534"/>
                    <a:pt x="32" y="550"/>
                  </a:cubicBezTo>
                  <a:cubicBezTo>
                    <a:pt x="47" y="580"/>
                    <a:pt x="63" y="596"/>
                    <a:pt x="78" y="627"/>
                  </a:cubicBezTo>
                  <a:cubicBezTo>
                    <a:pt x="94" y="642"/>
                    <a:pt x="109" y="673"/>
                    <a:pt x="125" y="689"/>
                  </a:cubicBezTo>
                  <a:cubicBezTo>
                    <a:pt x="140" y="704"/>
                    <a:pt x="156" y="720"/>
                    <a:pt x="187" y="735"/>
                  </a:cubicBezTo>
                  <a:cubicBezTo>
                    <a:pt x="202" y="751"/>
                    <a:pt x="233" y="766"/>
                    <a:pt x="248" y="766"/>
                  </a:cubicBezTo>
                  <a:cubicBezTo>
                    <a:pt x="279" y="782"/>
                    <a:pt x="310" y="797"/>
                    <a:pt x="326" y="797"/>
                  </a:cubicBezTo>
                  <a:lnTo>
                    <a:pt x="403" y="797"/>
                  </a:lnTo>
                  <a:cubicBezTo>
                    <a:pt x="511" y="797"/>
                    <a:pt x="620" y="751"/>
                    <a:pt x="697" y="673"/>
                  </a:cubicBezTo>
                  <a:cubicBezTo>
                    <a:pt x="713" y="658"/>
                    <a:pt x="728" y="642"/>
                    <a:pt x="744" y="611"/>
                  </a:cubicBezTo>
                  <a:cubicBezTo>
                    <a:pt x="759" y="596"/>
                    <a:pt x="774" y="565"/>
                    <a:pt x="790" y="550"/>
                  </a:cubicBezTo>
                  <a:cubicBezTo>
                    <a:pt x="790" y="519"/>
                    <a:pt x="805" y="503"/>
                    <a:pt x="805" y="472"/>
                  </a:cubicBezTo>
                  <a:cubicBezTo>
                    <a:pt x="805" y="441"/>
                    <a:pt x="805" y="410"/>
                    <a:pt x="805" y="395"/>
                  </a:cubicBezTo>
                  <a:cubicBezTo>
                    <a:pt x="805" y="173"/>
                    <a:pt x="619" y="1"/>
                    <a:pt x="402" y="1"/>
                  </a:cubicBez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089000" y="3644275"/>
              <a:ext cx="20150" cy="20525"/>
            </a:xfrm>
            <a:custGeom>
              <a:rect b="b" l="l" r="r" t="t"/>
              <a:pathLst>
                <a:path extrusionOk="0" h="821" w="806">
                  <a:moveTo>
                    <a:pt x="419" y="1"/>
                  </a:moveTo>
                  <a:cubicBezTo>
                    <a:pt x="310" y="1"/>
                    <a:pt x="202" y="47"/>
                    <a:pt x="125" y="125"/>
                  </a:cubicBezTo>
                  <a:cubicBezTo>
                    <a:pt x="47" y="202"/>
                    <a:pt x="1" y="310"/>
                    <a:pt x="1" y="418"/>
                  </a:cubicBezTo>
                  <a:cubicBezTo>
                    <a:pt x="1" y="434"/>
                    <a:pt x="1" y="465"/>
                    <a:pt x="1" y="496"/>
                  </a:cubicBezTo>
                  <a:cubicBezTo>
                    <a:pt x="16" y="511"/>
                    <a:pt x="16" y="542"/>
                    <a:pt x="32" y="558"/>
                  </a:cubicBezTo>
                  <a:cubicBezTo>
                    <a:pt x="32" y="589"/>
                    <a:pt x="47" y="604"/>
                    <a:pt x="63" y="635"/>
                  </a:cubicBezTo>
                  <a:cubicBezTo>
                    <a:pt x="78" y="650"/>
                    <a:pt x="94" y="681"/>
                    <a:pt x="125" y="697"/>
                  </a:cubicBezTo>
                  <a:cubicBezTo>
                    <a:pt x="187" y="774"/>
                    <a:pt x="295" y="821"/>
                    <a:pt x="403" y="821"/>
                  </a:cubicBezTo>
                  <a:lnTo>
                    <a:pt x="480" y="821"/>
                  </a:lnTo>
                  <a:cubicBezTo>
                    <a:pt x="511" y="805"/>
                    <a:pt x="527" y="805"/>
                    <a:pt x="558" y="790"/>
                  </a:cubicBezTo>
                  <a:cubicBezTo>
                    <a:pt x="573" y="774"/>
                    <a:pt x="604" y="774"/>
                    <a:pt x="620" y="759"/>
                  </a:cubicBezTo>
                  <a:cubicBezTo>
                    <a:pt x="651" y="743"/>
                    <a:pt x="666" y="728"/>
                    <a:pt x="682" y="697"/>
                  </a:cubicBezTo>
                  <a:cubicBezTo>
                    <a:pt x="713" y="681"/>
                    <a:pt x="728" y="666"/>
                    <a:pt x="743" y="635"/>
                  </a:cubicBezTo>
                  <a:cubicBezTo>
                    <a:pt x="759" y="620"/>
                    <a:pt x="759" y="589"/>
                    <a:pt x="774" y="573"/>
                  </a:cubicBezTo>
                  <a:cubicBezTo>
                    <a:pt x="790" y="542"/>
                    <a:pt x="790" y="527"/>
                    <a:pt x="805" y="496"/>
                  </a:cubicBezTo>
                  <a:cubicBezTo>
                    <a:pt x="805" y="465"/>
                    <a:pt x="805" y="449"/>
                    <a:pt x="805" y="418"/>
                  </a:cubicBezTo>
                  <a:cubicBezTo>
                    <a:pt x="805" y="202"/>
                    <a:pt x="620" y="16"/>
                    <a:pt x="388" y="1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243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5722000" y="3361575"/>
              <a:ext cx="146600" cy="55725"/>
            </a:xfrm>
            <a:custGeom>
              <a:rect b="b" l="l" r="r" t="t"/>
              <a:pathLst>
                <a:path extrusionOk="0" h="2229" w="5864">
                  <a:moveTo>
                    <a:pt x="325" y="1"/>
                  </a:moveTo>
                  <a:cubicBezTo>
                    <a:pt x="186" y="248"/>
                    <a:pt x="78" y="480"/>
                    <a:pt x="1" y="743"/>
                  </a:cubicBezTo>
                  <a:cubicBezTo>
                    <a:pt x="1362" y="1439"/>
                    <a:pt x="3187" y="1950"/>
                    <a:pt x="5276" y="2228"/>
                  </a:cubicBezTo>
                  <a:lnTo>
                    <a:pt x="5322" y="2228"/>
                  </a:lnTo>
                  <a:cubicBezTo>
                    <a:pt x="5817" y="2228"/>
                    <a:pt x="5863" y="1486"/>
                    <a:pt x="5368" y="1424"/>
                  </a:cubicBezTo>
                  <a:cubicBezTo>
                    <a:pt x="3404" y="1161"/>
                    <a:pt x="1609" y="666"/>
                    <a:pt x="325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5716200" y="3407225"/>
              <a:ext cx="147375" cy="60350"/>
            </a:xfrm>
            <a:custGeom>
              <a:rect b="b" l="l" r="r" t="t"/>
              <a:pathLst>
                <a:path extrusionOk="0" h="2414" w="5895">
                  <a:moveTo>
                    <a:pt x="16" y="0"/>
                  </a:moveTo>
                  <a:cubicBezTo>
                    <a:pt x="0" y="294"/>
                    <a:pt x="0" y="588"/>
                    <a:pt x="47" y="882"/>
                  </a:cubicBezTo>
                  <a:cubicBezTo>
                    <a:pt x="1176" y="1439"/>
                    <a:pt x="2383" y="1856"/>
                    <a:pt x="3620" y="2119"/>
                  </a:cubicBezTo>
                  <a:cubicBezTo>
                    <a:pt x="4146" y="2228"/>
                    <a:pt x="4719" y="2336"/>
                    <a:pt x="5291" y="2413"/>
                  </a:cubicBezTo>
                  <a:lnTo>
                    <a:pt x="5337" y="2413"/>
                  </a:lnTo>
                  <a:cubicBezTo>
                    <a:pt x="5848" y="2413"/>
                    <a:pt x="5894" y="1671"/>
                    <a:pt x="5399" y="1609"/>
                  </a:cubicBezTo>
                  <a:cubicBezTo>
                    <a:pt x="4842" y="1532"/>
                    <a:pt x="4316" y="1439"/>
                    <a:pt x="3806" y="1330"/>
                  </a:cubicBezTo>
                  <a:cubicBezTo>
                    <a:pt x="2553" y="1083"/>
                    <a:pt x="1331" y="650"/>
                    <a:pt x="217" y="47"/>
                  </a:cubicBezTo>
                  <a:cubicBezTo>
                    <a:pt x="155" y="16"/>
                    <a:pt x="93" y="0"/>
                    <a:pt x="16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5725100" y="3465450"/>
              <a:ext cx="310475" cy="59350"/>
            </a:xfrm>
            <a:custGeom>
              <a:rect b="b" l="l" r="r" t="t"/>
              <a:pathLst>
                <a:path extrusionOk="0" h="2374" w="12419">
                  <a:moveTo>
                    <a:pt x="132" y="1"/>
                  </a:moveTo>
                  <a:cubicBezTo>
                    <a:pt x="87" y="1"/>
                    <a:pt x="42" y="9"/>
                    <a:pt x="0" y="22"/>
                  </a:cubicBezTo>
                  <a:cubicBezTo>
                    <a:pt x="93" y="332"/>
                    <a:pt x="201" y="626"/>
                    <a:pt x="341" y="935"/>
                  </a:cubicBezTo>
                  <a:cubicBezTo>
                    <a:pt x="2429" y="1832"/>
                    <a:pt x="5430" y="2374"/>
                    <a:pt x="8493" y="2374"/>
                  </a:cubicBezTo>
                  <a:cubicBezTo>
                    <a:pt x="9638" y="2374"/>
                    <a:pt x="10798" y="2296"/>
                    <a:pt x="11927" y="2142"/>
                  </a:cubicBezTo>
                  <a:cubicBezTo>
                    <a:pt x="12418" y="2067"/>
                    <a:pt x="12351" y="1349"/>
                    <a:pt x="11878" y="1349"/>
                  </a:cubicBezTo>
                  <a:cubicBezTo>
                    <a:pt x="11859" y="1349"/>
                    <a:pt x="11839" y="1350"/>
                    <a:pt x="11819" y="1353"/>
                  </a:cubicBezTo>
                  <a:cubicBezTo>
                    <a:pt x="10813" y="1480"/>
                    <a:pt x="9795" y="1556"/>
                    <a:pt x="8775" y="1556"/>
                  </a:cubicBezTo>
                  <a:cubicBezTo>
                    <a:pt x="8681" y="1556"/>
                    <a:pt x="8587" y="1555"/>
                    <a:pt x="8493" y="1554"/>
                  </a:cubicBezTo>
                  <a:cubicBezTo>
                    <a:pt x="5353" y="1554"/>
                    <a:pt x="2305" y="997"/>
                    <a:pt x="294" y="38"/>
                  </a:cubicBezTo>
                  <a:cubicBezTo>
                    <a:pt x="243" y="12"/>
                    <a:pt x="187" y="1"/>
                    <a:pt x="13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6085525" y="3461450"/>
              <a:ext cx="69250" cy="41300"/>
            </a:xfrm>
            <a:custGeom>
              <a:rect b="b" l="l" r="r" t="t"/>
              <a:pathLst>
                <a:path extrusionOk="0" h="1652" w="2770">
                  <a:moveTo>
                    <a:pt x="2642" y="1"/>
                  </a:moveTo>
                  <a:cubicBezTo>
                    <a:pt x="2576" y="1"/>
                    <a:pt x="2510" y="21"/>
                    <a:pt x="2445" y="59"/>
                  </a:cubicBezTo>
                  <a:cubicBezTo>
                    <a:pt x="1811" y="384"/>
                    <a:pt x="1130" y="662"/>
                    <a:pt x="434" y="863"/>
                  </a:cubicBezTo>
                  <a:cubicBezTo>
                    <a:pt x="1" y="1002"/>
                    <a:pt x="94" y="1652"/>
                    <a:pt x="558" y="1652"/>
                  </a:cubicBezTo>
                  <a:cubicBezTo>
                    <a:pt x="589" y="1652"/>
                    <a:pt x="635" y="1652"/>
                    <a:pt x="666" y="1637"/>
                  </a:cubicBezTo>
                  <a:cubicBezTo>
                    <a:pt x="1269" y="1466"/>
                    <a:pt x="1842" y="1234"/>
                    <a:pt x="2414" y="971"/>
                  </a:cubicBezTo>
                  <a:cubicBezTo>
                    <a:pt x="2538" y="662"/>
                    <a:pt x="2661" y="337"/>
                    <a:pt x="2770" y="28"/>
                  </a:cubicBezTo>
                  <a:cubicBezTo>
                    <a:pt x="2727" y="9"/>
                    <a:pt x="2684" y="1"/>
                    <a:pt x="2642" y="1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35"/>
          <p:cNvSpPr txBox="1"/>
          <p:nvPr/>
        </p:nvSpPr>
        <p:spPr>
          <a:xfrm>
            <a:off x="3078300" y="1996283"/>
            <a:ext cx="29874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We each interviewed two students from CU Boulder</a:t>
            </a:r>
            <a:endParaRPr sz="18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Codes and groupings were created so we could analyse the data</a:t>
            </a:r>
            <a:endParaRPr sz="18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We have 8 interviews altogether</a:t>
            </a:r>
            <a:endParaRPr sz="18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3335238" y="1565653"/>
            <a:ext cx="24735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Interviews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6"/>
          <p:cNvPicPr preferRelativeResize="0"/>
          <p:nvPr/>
        </p:nvPicPr>
        <p:blipFill rotWithShape="1">
          <a:blip r:embed="rId3">
            <a:alphaModFix/>
          </a:blip>
          <a:srcRect b="65147" l="0" r="77184" t="0"/>
          <a:stretch/>
        </p:blipFill>
        <p:spPr>
          <a:xfrm>
            <a:off x="0" y="0"/>
            <a:ext cx="1916995" cy="164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25" y="103149"/>
            <a:ext cx="612376" cy="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1612" y="193572"/>
            <a:ext cx="472377" cy="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6">
            <a:alphaModFix/>
          </a:blip>
          <a:srcRect b="0" l="25070" r="-25070" t="0"/>
          <a:stretch/>
        </p:blipFill>
        <p:spPr>
          <a:xfrm>
            <a:off x="8212775" y="689358"/>
            <a:ext cx="422451" cy="4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7388" y="646975"/>
            <a:ext cx="798474" cy="610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 txBox="1"/>
          <p:nvPr>
            <p:ph idx="4294967295" type="subTitle"/>
          </p:nvPr>
        </p:nvSpPr>
        <p:spPr>
          <a:xfrm flipH="1">
            <a:off x="201950" y="1911900"/>
            <a:ext cx="32439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People found out about City of Boulder events mostly from word of mouth and friends.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The people in Boulder seem to be happy with the transportation system and unhappy with public </a:t>
            </a:r>
            <a:r>
              <a:rPr lang="es" sz="1500"/>
              <a:t>safety</a:t>
            </a:r>
            <a:r>
              <a:rPr lang="es" sz="1500"/>
              <a:t>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/>
              <a:t>People would want to hear about Boulder events, but the </a:t>
            </a:r>
            <a:r>
              <a:rPr lang="es" sz="1500"/>
              <a:t>advertising</a:t>
            </a:r>
            <a:r>
              <a:rPr lang="es" sz="1500"/>
              <a:t> for it is lousy.</a:t>
            </a:r>
            <a:endParaRPr sz="1500"/>
          </a:p>
        </p:txBody>
      </p:sp>
      <p:sp>
        <p:nvSpPr>
          <p:cNvPr id="329" name="Google Shape;329;p36"/>
          <p:cNvSpPr txBox="1"/>
          <p:nvPr>
            <p:ph idx="4294967295" type="ctrTitle"/>
          </p:nvPr>
        </p:nvSpPr>
        <p:spPr>
          <a:xfrm flipH="1">
            <a:off x="3126612" y="324665"/>
            <a:ext cx="28908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Data Findings</a:t>
            </a:r>
            <a:endParaRPr sz="3000"/>
          </a:p>
        </p:txBody>
      </p:sp>
      <p:sp>
        <p:nvSpPr>
          <p:cNvPr id="330" name="Google Shape;330;p36"/>
          <p:cNvSpPr txBox="1"/>
          <p:nvPr>
            <p:ph idx="4294967295" type="ctrTitle"/>
          </p:nvPr>
        </p:nvSpPr>
        <p:spPr>
          <a:xfrm>
            <a:off x="1134351" y="1295913"/>
            <a:ext cx="1458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</a:rPr>
              <a:t>Surveys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3613800" y="1911900"/>
            <a:ext cx="5319000" cy="3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People in Boulder are very friendly</a:t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People in Bouler are unhappy with the homeless people</a:t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Students at CU Boulder feel undervalued</a:t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Lack of interest in CoB </a:t>
            </a: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stationary advertising </a:t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rPr>
              <a:t>There is a lack of education about CoB operations and practices</a:t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3445850" y="1333875"/>
            <a:ext cx="46584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Interviews &amp; Observations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ltural Diversit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46440"/>
      </a:accent1>
      <a:accent2>
        <a:srgbClr val="69A1C2"/>
      </a:accent2>
      <a:accent3>
        <a:srgbClr val="FFE7D4"/>
      </a:accent3>
      <a:accent4>
        <a:srgbClr val="57261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